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77" r:id="rId4"/>
    <p:sldId id="283" r:id="rId5"/>
    <p:sldId id="284" r:id="rId6"/>
    <p:sldId id="263" r:id="rId7"/>
    <p:sldId id="257" r:id="rId8"/>
    <p:sldId id="279" r:id="rId9"/>
    <p:sldId id="278" r:id="rId10"/>
    <p:sldId id="258" r:id="rId11"/>
    <p:sldId id="259" r:id="rId12"/>
    <p:sldId id="271" r:id="rId13"/>
    <p:sldId id="272" r:id="rId14"/>
    <p:sldId id="285" r:id="rId15"/>
    <p:sldId id="286" r:id="rId16"/>
    <p:sldId id="273" r:id="rId17"/>
    <p:sldId id="276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87" autoAdjust="0"/>
  </p:normalViewPr>
  <p:slideViewPr>
    <p:cSldViewPr>
      <p:cViewPr>
        <p:scale>
          <a:sx n="57" d="100"/>
          <a:sy n="57" d="100"/>
        </p:scale>
        <p:origin x="-2460" y="-10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l-share.nhlbi.nih.gov\sbc\Lab-Knepper\Knepper_Lab\Depot%20-%20PKA%20KO\Phosphoproteomics%20data\20161128%20Centralized%20is%20not%20separate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hl-share.nhlbi.nih.gov\sbc\Lab-Knepper\Knepper_Lab\Depot%20-%20PKA%20KO\Phosphoproteomics%20data\20161128%20Centralized%20is%20not%20separate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hl-share.nhlbi.nih.gov\sbc\Lab-Knepper\Knepper_Lab\Depot%20-%20PKA%20KO\Phosphoproteomics%20data\20161128%20Centralized%20is%20not%20separate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hl-share.nhlbi.nih.gov\sbc\Lab-Knepper\Knepper_Lab\Depot%20-%20PKA%20KO\Phosphoproteomics%20data\20161128%20Centralized%20is%20not%20separat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'Histogram of 2 or 3 detected'!$AA$3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tx1"/>
            </a:solidFill>
            <a:ln w="50800">
              <a:solidFill>
                <a:schemeClr val="tx1"/>
              </a:solidFill>
            </a:ln>
          </c:spPr>
          <c:invertIfNegative val="0"/>
          <c:cat>
            <c:strRef>
              <c:f>'Histogram of 2 or 3 detected'!$Z$4:$Z$133</c:f>
              <c:strCache>
                <c:ptCount val="130"/>
                <c:pt idx="0">
                  <c:v>-8</c:v>
                </c:pt>
                <c:pt idx="1">
                  <c:v>-7.875</c:v>
                </c:pt>
                <c:pt idx="2">
                  <c:v>-7.75</c:v>
                </c:pt>
                <c:pt idx="3">
                  <c:v>-7.625</c:v>
                </c:pt>
                <c:pt idx="4">
                  <c:v>-7.5</c:v>
                </c:pt>
                <c:pt idx="5">
                  <c:v>-7.375</c:v>
                </c:pt>
                <c:pt idx="6">
                  <c:v>-7.25</c:v>
                </c:pt>
                <c:pt idx="7">
                  <c:v>-7.125</c:v>
                </c:pt>
                <c:pt idx="8">
                  <c:v>-7</c:v>
                </c:pt>
                <c:pt idx="9">
                  <c:v>-6.875</c:v>
                </c:pt>
                <c:pt idx="10">
                  <c:v>-6.75</c:v>
                </c:pt>
                <c:pt idx="11">
                  <c:v>-6.625</c:v>
                </c:pt>
                <c:pt idx="12">
                  <c:v>-6.5</c:v>
                </c:pt>
                <c:pt idx="13">
                  <c:v>-6.375</c:v>
                </c:pt>
                <c:pt idx="14">
                  <c:v>-6.25</c:v>
                </c:pt>
                <c:pt idx="15">
                  <c:v>-6.125</c:v>
                </c:pt>
                <c:pt idx="16">
                  <c:v>-6</c:v>
                </c:pt>
                <c:pt idx="17">
                  <c:v>-5.875</c:v>
                </c:pt>
                <c:pt idx="18">
                  <c:v>-5.75</c:v>
                </c:pt>
                <c:pt idx="19">
                  <c:v>-5.625</c:v>
                </c:pt>
                <c:pt idx="20">
                  <c:v>-5.5</c:v>
                </c:pt>
                <c:pt idx="21">
                  <c:v>-5.375</c:v>
                </c:pt>
                <c:pt idx="22">
                  <c:v>-5.25</c:v>
                </c:pt>
                <c:pt idx="23">
                  <c:v>-5.125</c:v>
                </c:pt>
                <c:pt idx="24">
                  <c:v>-5</c:v>
                </c:pt>
                <c:pt idx="25">
                  <c:v>-4.875</c:v>
                </c:pt>
                <c:pt idx="26">
                  <c:v>-4.75</c:v>
                </c:pt>
                <c:pt idx="27">
                  <c:v>-4.625</c:v>
                </c:pt>
                <c:pt idx="28">
                  <c:v>-4.5</c:v>
                </c:pt>
                <c:pt idx="29">
                  <c:v>-4.375</c:v>
                </c:pt>
                <c:pt idx="30">
                  <c:v>-4.25</c:v>
                </c:pt>
                <c:pt idx="31">
                  <c:v>-4.125</c:v>
                </c:pt>
                <c:pt idx="32">
                  <c:v>-4</c:v>
                </c:pt>
                <c:pt idx="33">
                  <c:v>-3.875</c:v>
                </c:pt>
                <c:pt idx="34">
                  <c:v>-3.75</c:v>
                </c:pt>
                <c:pt idx="35">
                  <c:v>-3.625</c:v>
                </c:pt>
                <c:pt idx="36">
                  <c:v>-3.5</c:v>
                </c:pt>
                <c:pt idx="37">
                  <c:v>-3.375</c:v>
                </c:pt>
                <c:pt idx="38">
                  <c:v>-3.25</c:v>
                </c:pt>
                <c:pt idx="39">
                  <c:v>-3.125</c:v>
                </c:pt>
                <c:pt idx="40">
                  <c:v>-3</c:v>
                </c:pt>
                <c:pt idx="41">
                  <c:v>-2.875</c:v>
                </c:pt>
                <c:pt idx="42">
                  <c:v>-2.75</c:v>
                </c:pt>
                <c:pt idx="43">
                  <c:v>-2.625</c:v>
                </c:pt>
                <c:pt idx="44">
                  <c:v>-2.5</c:v>
                </c:pt>
                <c:pt idx="45">
                  <c:v>-2.375</c:v>
                </c:pt>
                <c:pt idx="46">
                  <c:v>-2.25</c:v>
                </c:pt>
                <c:pt idx="47">
                  <c:v>-2.125</c:v>
                </c:pt>
                <c:pt idx="48">
                  <c:v>-2</c:v>
                </c:pt>
                <c:pt idx="49">
                  <c:v>-1.875</c:v>
                </c:pt>
                <c:pt idx="50">
                  <c:v>-1.75</c:v>
                </c:pt>
                <c:pt idx="51">
                  <c:v>-1.625</c:v>
                </c:pt>
                <c:pt idx="52">
                  <c:v>-1.5</c:v>
                </c:pt>
                <c:pt idx="53">
                  <c:v>-1.375</c:v>
                </c:pt>
                <c:pt idx="54">
                  <c:v>-1.25</c:v>
                </c:pt>
                <c:pt idx="55">
                  <c:v>-1.125</c:v>
                </c:pt>
                <c:pt idx="56">
                  <c:v>-1</c:v>
                </c:pt>
                <c:pt idx="57">
                  <c:v>-0.875</c:v>
                </c:pt>
                <c:pt idx="58">
                  <c:v>-0.75</c:v>
                </c:pt>
                <c:pt idx="59">
                  <c:v>-0.625</c:v>
                </c:pt>
                <c:pt idx="60">
                  <c:v>-0.5</c:v>
                </c:pt>
                <c:pt idx="61">
                  <c:v>-0.375</c:v>
                </c:pt>
                <c:pt idx="62">
                  <c:v>-0.25</c:v>
                </c:pt>
                <c:pt idx="63">
                  <c:v>-0.125</c:v>
                </c:pt>
                <c:pt idx="64">
                  <c:v>0</c:v>
                </c:pt>
                <c:pt idx="65">
                  <c:v>0.125</c:v>
                </c:pt>
                <c:pt idx="66">
                  <c:v>0.25</c:v>
                </c:pt>
                <c:pt idx="67">
                  <c:v>0.375</c:v>
                </c:pt>
                <c:pt idx="68">
                  <c:v>0.5</c:v>
                </c:pt>
                <c:pt idx="69">
                  <c:v>0.625</c:v>
                </c:pt>
                <c:pt idx="70">
                  <c:v>0.75</c:v>
                </c:pt>
                <c:pt idx="71">
                  <c:v>0.875</c:v>
                </c:pt>
                <c:pt idx="72">
                  <c:v>1</c:v>
                </c:pt>
                <c:pt idx="73">
                  <c:v>1.125</c:v>
                </c:pt>
                <c:pt idx="74">
                  <c:v>1.25</c:v>
                </c:pt>
                <c:pt idx="75">
                  <c:v>1.375</c:v>
                </c:pt>
                <c:pt idx="76">
                  <c:v>1.5</c:v>
                </c:pt>
                <c:pt idx="77">
                  <c:v>1.625</c:v>
                </c:pt>
                <c:pt idx="78">
                  <c:v>1.75</c:v>
                </c:pt>
                <c:pt idx="79">
                  <c:v>1.875</c:v>
                </c:pt>
                <c:pt idx="80">
                  <c:v>2</c:v>
                </c:pt>
                <c:pt idx="81">
                  <c:v>2.125</c:v>
                </c:pt>
                <c:pt idx="82">
                  <c:v>2.25</c:v>
                </c:pt>
                <c:pt idx="83">
                  <c:v>2.375</c:v>
                </c:pt>
                <c:pt idx="84">
                  <c:v>2.5</c:v>
                </c:pt>
                <c:pt idx="85">
                  <c:v>2.625</c:v>
                </c:pt>
                <c:pt idx="86">
                  <c:v>2.75</c:v>
                </c:pt>
                <c:pt idx="87">
                  <c:v>2.875</c:v>
                </c:pt>
                <c:pt idx="88">
                  <c:v>3</c:v>
                </c:pt>
                <c:pt idx="89">
                  <c:v>3.125</c:v>
                </c:pt>
                <c:pt idx="90">
                  <c:v>3.25</c:v>
                </c:pt>
                <c:pt idx="91">
                  <c:v>3.375</c:v>
                </c:pt>
                <c:pt idx="92">
                  <c:v>3.5</c:v>
                </c:pt>
                <c:pt idx="93">
                  <c:v>3.625</c:v>
                </c:pt>
                <c:pt idx="94">
                  <c:v>3.75</c:v>
                </c:pt>
                <c:pt idx="95">
                  <c:v>3.875</c:v>
                </c:pt>
                <c:pt idx="96">
                  <c:v>4</c:v>
                </c:pt>
                <c:pt idx="97">
                  <c:v>4.125</c:v>
                </c:pt>
                <c:pt idx="98">
                  <c:v>4.25</c:v>
                </c:pt>
                <c:pt idx="99">
                  <c:v>4.375</c:v>
                </c:pt>
                <c:pt idx="100">
                  <c:v>4.5</c:v>
                </c:pt>
                <c:pt idx="101">
                  <c:v>4.625</c:v>
                </c:pt>
                <c:pt idx="102">
                  <c:v>4.75</c:v>
                </c:pt>
                <c:pt idx="103">
                  <c:v>4.875</c:v>
                </c:pt>
                <c:pt idx="104">
                  <c:v>5</c:v>
                </c:pt>
                <c:pt idx="105">
                  <c:v>5.125</c:v>
                </c:pt>
                <c:pt idx="106">
                  <c:v>5.25</c:v>
                </c:pt>
                <c:pt idx="107">
                  <c:v>5.375</c:v>
                </c:pt>
                <c:pt idx="108">
                  <c:v>5.5</c:v>
                </c:pt>
                <c:pt idx="109">
                  <c:v>5.625</c:v>
                </c:pt>
                <c:pt idx="110">
                  <c:v>5.75</c:v>
                </c:pt>
                <c:pt idx="111">
                  <c:v>5.875</c:v>
                </c:pt>
                <c:pt idx="112">
                  <c:v>6</c:v>
                </c:pt>
                <c:pt idx="113">
                  <c:v>6.125</c:v>
                </c:pt>
                <c:pt idx="114">
                  <c:v>6.25</c:v>
                </c:pt>
                <c:pt idx="115">
                  <c:v>6.375</c:v>
                </c:pt>
                <c:pt idx="116">
                  <c:v>6.5</c:v>
                </c:pt>
                <c:pt idx="117">
                  <c:v>6.625</c:v>
                </c:pt>
                <c:pt idx="118">
                  <c:v>6.75</c:v>
                </c:pt>
                <c:pt idx="119">
                  <c:v>6.875</c:v>
                </c:pt>
                <c:pt idx="120">
                  <c:v>7</c:v>
                </c:pt>
                <c:pt idx="121">
                  <c:v>7.125</c:v>
                </c:pt>
                <c:pt idx="122">
                  <c:v>7.25</c:v>
                </c:pt>
                <c:pt idx="123">
                  <c:v>7.375</c:v>
                </c:pt>
                <c:pt idx="124">
                  <c:v>7.5</c:v>
                </c:pt>
                <c:pt idx="125">
                  <c:v>7.625</c:v>
                </c:pt>
                <c:pt idx="126">
                  <c:v>7.75</c:v>
                </c:pt>
                <c:pt idx="127">
                  <c:v>7.875</c:v>
                </c:pt>
                <c:pt idx="128">
                  <c:v>8</c:v>
                </c:pt>
                <c:pt idx="129">
                  <c:v>More</c:v>
                </c:pt>
              </c:strCache>
            </c:strRef>
          </c:cat>
          <c:val>
            <c:numRef>
              <c:f>'Histogram of 2 or 3 detected'!$AA$4:$AA$133</c:f>
              <c:numCache>
                <c:formatCode>General</c:formatCode>
                <c:ptCount val="130"/>
                <c:pt idx="0">
                  <c:v>78</c:v>
                </c:pt>
                <c:pt idx="1">
                  <c:v>3</c:v>
                </c:pt>
                <c:pt idx="3">
                  <c:v>3</c:v>
                </c:pt>
                <c:pt idx="5">
                  <c:v>4</c:v>
                </c:pt>
                <c:pt idx="7">
                  <c:v>2</c:v>
                </c:pt>
                <c:pt idx="9">
                  <c:v>6</c:v>
                </c:pt>
                <c:pt idx="11">
                  <c:v>4</c:v>
                </c:pt>
                <c:pt idx="13">
                  <c:v>0</c:v>
                </c:pt>
                <c:pt idx="15">
                  <c:v>2</c:v>
                </c:pt>
                <c:pt idx="17">
                  <c:v>5</c:v>
                </c:pt>
                <c:pt idx="19">
                  <c:v>5</c:v>
                </c:pt>
                <c:pt idx="21">
                  <c:v>3</c:v>
                </c:pt>
                <c:pt idx="23">
                  <c:v>7</c:v>
                </c:pt>
                <c:pt idx="25">
                  <c:v>4</c:v>
                </c:pt>
                <c:pt idx="27">
                  <c:v>5</c:v>
                </c:pt>
                <c:pt idx="29">
                  <c:v>5</c:v>
                </c:pt>
                <c:pt idx="31">
                  <c:v>8</c:v>
                </c:pt>
                <c:pt idx="33">
                  <c:v>12</c:v>
                </c:pt>
                <c:pt idx="35">
                  <c:v>12</c:v>
                </c:pt>
                <c:pt idx="37">
                  <c:v>11</c:v>
                </c:pt>
                <c:pt idx="39">
                  <c:v>14</c:v>
                </c:pt>
                <c:pt idx="41">
                  <c:v>16</c:v>
                </c:pt>
                <c:pt idx="43">
                  <c:v>21</c:v>
                </c:pt>
                <c:pt idx="45">
                  <c:v>29</c:v>
                </c:pt>
                <c:pt idx="47">
                  <c:v>53</c:v>
                </c:pt>
                <c:pt idx="49">
                  <c:v>88</c:v>
                </c:pt>
                <c:pt idx="51">
                  <c:v>98</c:v>
                </c:pt>
                <c:pt idx="53">
                  <c:v>127</c:v>
                </c:pt>
                <c:pt idx="55">
                  <c:v>240</c:v>
                </c:pt>
                <c:pt idx="57">
                  <c:v>378</c:v>
                </c:pt>
                <c:pt idx="59">
                  <c:v>594</c:v>
                </c:pt>
                <c:pt idx="61">
                  <c:v>1226</c:v>
                </c:pt>
                <c:pt idx="63">
                  <c:v>2232</c:v>
                </c:pt>
                <c:pt idx="65">
                  <c:v>2553</c:v>
                </c:pt>
                <c:pt idx="67">
                  <c:v>1943</c:v>
                </c:pt>
                <c:pt idx="69">
                  <c:v>1338</c:v>
                </c:pt>
                <c:pt idx="71">
                  <c:v>853</c:v>
                </c:pt>
                <c:pt idx="73">
                  <c:v>513</c:v>
                </c:pt>
                <c:pt idx="75">
                  <c:v>296</c:v>
                </c:pt>
                <c:pt idx="77">
                  <c:v>134</c:v>
                </c:pt>
                <c:pt idx="79">
                  <c:v>89</c:v>
                </c:pt>
                <c:pt idx="81">
                  <c:v>43</c:v>
                </c:pt>
                <c:pt idx="83">
                  <c:v>35</c:v>
                </c:pt>
                <c:pt idx="85">
                  <c:v>13</c:v>
                </c:pt>
                <c:pt idx="87">
                  <c:v>13</c:v>
                </c:pt>
                <c:pt idx="89">
                  <c:v>10</c:v>
                </c:pt>
                <c:pt idx="91">
                  <c:v>3</c:v>
                </c:pt>
                <c:pt idx="93">
                  <c:v>5</c:v>
                </c:pt>
                <c:pt idx="95">
                  <c:v>11</c:v>
                </c:pt>
                <c:pt idx="97">
                  <c:v>6</c:v>
                </c:pt>
                <c:pt idx="99">
                  <c:v>13</c:v>
                </c:pt>
                <c:pt idx="101">
                  <c:v>9</c:v>
                </c:pt>
                <c:pt idx="103">
                  <c:v>18</c:v>
                </c:pt>
                <c:pt idx="105">
                  <c:v>20</c:v>
                </c:pt>
                <c:pt idx="107">
                  <c:v>26</c:v>
                </c:pt>
                <c:pt idx="109">
                  <c:v>14</c:v>
                </c:pt>
                <c:pt idx="111">
                  <c:v>30</c:v>
                </c:pt>
                <c:pt idx="113">
                  <c:v>24</c:v>
                </c:pt>
                <c:pt idx="115">
                  <c:v>30</c:v>
                </c:pt>
                <c:pt idx="117">
                  <c:v>45</c:v>
                </c:pt>
                <c:pt idx="119">
                  <c:v>22</c:v>
                </c:pt>
                <c:pt idx="121">
                  <c:v>33</c:v>
                </c:pt>
                <c:pt idx="123">
                  <c:v>101</c:v>
                </c:pt>
                <c:pt idx="125">
                  <c:v>33</c:v>
                </c:pt>
                <c:pt idx="127">
                  <c:v>55</c:v>
                </c:pt>
                <c:pt idx="129">
                  <c:v>269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6493184"/>
        <c:axId val="186536704"/>
      </c:barChart>
      <c:catAx>
        <c:axId val="186493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86536704"/>
        <c:crosses val="autoZero"/>
        <c:auto val="1"/>
        <c:lblAlgn val="ctr"/>
        <c:lblOffset val="100"/>
        <c:tickLblSkip val="16"/>
        <c:tickMarkSkip val="8"/>
        <c:noMultiLvlLbl val="0"/>
      </c:catAx>
      <c:valAx>
        <c:axId val="1865367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86493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'Histogram of 2 or 3 detected'!$L$3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tx1"/>
            </a:solidFill>
            <a:ln w="31750">
              <a:solidFill>
                <a:schemeClr val="tx1"/>
              </a:solidFill>
            </a:ln>
          </c:spPr>
          <c:invertIfNegative val="0"/>
          <c:cat>
            <c:strRef>
              <c:f>'Histogram of 2 or 3 detected'!$K$4:$K$69</c:f>
              <c:strCache>
                <c:ptCount val="66"/>
                <c:pt idx="0">
                  <c:v>-8</c:v>
                </c:pt>
                <c:pt idx="1">
                  <c:v>-7.75</c:v>
                </c:pt>
                <c:pt idx="2">
                  <c:v>-7.5</c:v>
                </c:pt>
                <c:pt idx="3">
                  <c:v>-7.25</c:v>
                </c:pt>
                <c:pt idx="4">
                  <c:v>-7</c:v>
                </c:pt>
                <c:pt idx="5">
                  <c:v>-6.75</c:v>
                </c:pt>
                <c:pt idx="6">
                  <c:v>-6.5</c:v>
                </c:pt>
                <c:pt idx="7">
                  <c:v>-6.25</c:v>
                </c:pt>
                <c:pt idx="8">
                  <c:v>-6</c:v>
                </c:pt>
                <c:pt idx="9">
                  <c:v>-5.75</c:v>
                </c:pt>
                <c:pt idx="10">
                  <c:v>-5.5</c:v>
                </c:pt>
                <c:pt idx="11">
                  <c:v>-5.25</c:v>
                </c:pt>
                <c:pt idx="12">
                  <c:v>-5</c:v>
                </c:pt>
                <c:pt idx="13">
                  <c:v>-4.75</c:v>
                </c:pt>
                <c:pt idx="14">
                  <c:v>-4.5</c:v>
                </c:pt>
                <c:pt idx="15">
                  <c:v>-4.25</c:v>
                </c:pt>
                <c:pt idx="16">
                  <c:v>-4</c:v>
                </c:pt>
                <c:pt idx="17">
                  <c:v>-3.75</c:v>
                </c:pt>
                <c:pt idx="18">
                  <c:v>-3.5</c:v>
                </c:pt>
                <c:pt idx="19">
                  <c:v>-3.25</c:v>
                </c:pt>
                <c:pt idx="20">
                  <c:v>-3</c:v>
                </c:pt>
                <c:pt idx="21">
                  <c:v>-2.75</c:v>
                </c:pt>
                <c:pt idx="22">
                  <c:v>-2.5</c:v>
                </c:pt>
                <c:pt idx="23">
                  <c:v>-2.25</c:v>
                </c:pt>
                <c:pt idx="24">
                  <c:v>-2</c:v>
                </c:pt>
                <c:pt idx="25">
                  <c:v>-1.75</c:v>
                </c:pt>
                <c:pt idx="26">
                  <c:v>-1.5</c:v>
                </c:pt>
                <c:pt idx="27">
                  <c:v>-1.25</c:v>
                </c:pt>
                <c:pt idx="28">
                  <c:v>-1</c:v>
                </c:pt>
                <c:pt idx="29">
                  <c:v>-0.75</c:v>
                </c:pt>
                <c:pt idx="30">
                  <c:v>-0.5</c:v>
                </c:pt>
                <c:pt idx="31">
                  <c:v>-0.25</c:v>
                </c:pt>
                <c:pt idx="32">
                  <c:v>0</c:v>
                </c:pt>
                <c:pt idx="33">
                  <c:v>0.25</c:v>
                </c:pt>
                <c:pt idx="34">
                  <c:v>0.5</c:v>
                </c:pt>
                <c:pt idx="35">
                  <c:v>0.75</c:v>
                </c:pt>
                <c:pt idx="36">
                  <c:v>1</c:v>
                </c:pt>
                <c:pt idx="37">
                  <c:v>1.25</c:v>
                </c:pt>
                <c:pt idx="38">
                  <c:v>1.5</c:v>
                </c:pt>
                <c:pt idx="39">
                  <c:v>1.75</c:v>
                </c:pt>
                <c:pt idx="40">
                  <c:v>2</c:v>
                </c:pt>
                <c:pt idx="41">
                  <c:v>2.25</c:v>
                </c:pt>
                <c:pt idx="42">
                  <c:v>2.5</c:v>
                </c:pt>
                <c:pt idx="43">
                  <c:v>2.75</c:v>
                </c:pt>
                <c:pt idx="44">
                  <c:v>3</c:v>
                </c:pt>
                <c:pt idx="45">
                  <c:v>3.25</c:v>
                </c:pt>
                <c:pt idx="46">
                  <c:v>3.5</c:v>
                </c:pt>
                <c:pt idx="47">
                  <c:v>3.75</c:v>
                </c:pt>
                <c:pt idx="48">
                  <c:v>4</c:v>
                </c:pt>
                <c:pt idx="49">
                  <c:v>4.25</c:v>
                </c:pt>
                <c:pt idx="50">
                  <c:v>4.5</c:v>
                </c:pt>
                <c:pt idx="51">
                  <c:v>4.75</c:v>
                </c:pt>
                <c:pt idx="52">
                  <c:v>5</c:v>
                </c:pt>
                <c:pt idx="53">
                  <c:v>5.25</c:v>
                </c:pt>
                <c:pt idx="54">
                  <c:v>5.5</c:v>
                </c:pt>
                <c:pt idx="55">
                  <c:v>5.75</c:v>
                </c:pt>
                <c:pt idx="56">
                  <c:v>6</c:v>
                </c:pt>
                <c:pt idx="57">
                  <c:v>6.25</c:v>
                </c:pt>
                <c:pt idx="58">
                  <c:v>6.5</c:v>
                </c:pt>
                <c:pt idx="59">
                  <c:v>6.75</c:v>
                </c:pt>
                <c:pt idx="60">
                  <c:v>7</c:v>
                </c:pt>
                <c:pt idx="61">
                  <c:v>7.25</c:v>
                </c:pt>
                <c:pt idx="62">
                  <c:v>7.5</c:v>
                </c:pt>
                <c:pt idx="63">
                  <c:v>7.75</c:v>
                </c:pt>
                <c:pt idx="64">
                  <c:v>8</c:v>
                </c:pt>
                <c:pt idx="65">
                  <c:v>More</c:v>
                </c:pt>
              </c:strCache>
            </c:strRef>
          </c:cat>
          <c:val>
            <c:numRef>
              <c:f>'Histogram of 2 or 3 detected'!$L$4:$L$69</c:f>
              <c:numCache>
                <c:formatCode>General</c:formatCode>
                <c:ptCount val="66"/>
                <c:pt idx="0">
                  <c:v>78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6</c:v>
                </c:pt>
                <c:pt idx="6">
                  <c:v>4</c:v>
                </c:pt>
                <c:pt idx="7">
                  <c:v>0</c:v>
                </c:pt>
                <c:pt idx="8">
                  <c:v>2</c:v>
                </c:pt>
                <c:pt idx="9">
                  <c:v>5</c:v>
                </c:pt>
                <c:pt idx="10">
                  <c:v>5</c:v>
                </c:pt>
                <c:pt idx="11">
                  <c:v>3</c:v>
                </c:pt>
                <c:pt idx="12">
                  <c:v>7</c:v>
                </c:pt>
                <c:pt idx="13">
                  <c:v>4</c:v>
                </c:pt>
                <c:pt idx="14">
                  <c:v>5</c:v>
                </c:pt>
                <c:pt idx="15">
                  <c:v>5</c:v>
                </c:pt>
                <c:pt idx="16">
                  <c:v>8</c:v>
                </c:pt>
                <c:pt idx="17">
                  <c:v>12</c:v>
                </c:pt>
                <c:pt idx="18">
                  <c:v>12</c:v>
                </c:pt>
                <c:pt idx="19">
                  <c:v>11</c:v>
                </c:pt>
                <c:pt idx="20">
                  <c:v>14</c:v>
                </c:pt>
                <c:pt idx="21">
                  <c:v>16</c:v>
                </c:pt>
                <c:pt idx="22">
                  <c:v>21</c:v>
                </c:pt>
                <c:pt idx="23">
                  <c:v>29</c:v>
                </c:pt>
                <c:pt idx="24">
                  <c:v>53</c:v>
                </c:pt>
                <c:pt idx="25">
                  <c:v>88</c:v>
                </c:pt>
                <c:pt idx="26">
                  <c:v>98</c:v>
                </c:pt>
                <c:pt idx="27">
                  <c:v>127</c:v>
                </c:pt>
                <c:pt idx="28">
                  <c:v>240</c:v>
                </c:pt>
                <c:pt idx="29">
                  <c:v>378</c:v>
                </c:pt>
                <c:pt idx="30">
                  <c:v>594</c:v>
                </c:pt>
                <c:pt idx="31">
                  <c:v>1226</c:v>
                </c:pt>
                <c:pt idx="32">
                  <c:v>2232</c:v>
                </c:pt>
                <c:pt idx="33">
                  <c:v>2553</c:v>
                </c:pt>
                <c:pt idx="34">
                  <c:v>1943</c:v>
                </c:pt>
                <c:pt idx="35">
                  <c:v>1338</c:v>
                </c:pt>
                <c:pt idx="36">
                  <c:v>853</c:v>
                </c:pt>
                <c:pt idx="37">
                  <c:v>513</c:v>
                </c:pt>
                <c:pt idx="38">
                  <c:v>296</c:v>
                </c:pt>
                <c:pt idx="39">
                  <c:v>134</c:v>
                </c:pt>
                <c:pt idx="40">
                  <c:v>89</c:v>
                </c:pt>
                <c:pt idx="41">
                  <c:v>43</c:v>
                </c:pt>
                <c:pt idx="42">
                  <c:v>35</c:v>
                </c:pt>
                <c:pt idx="43">
                  <c:v>13</c:v>
                </c:pt>
                <c:pt idx="44">
                  <c:v>13</c:v>
                </c:pt>
                <c:pt idx="45">
                  <c:v>10</c:v>
                </c:pt>
                <c:pt idx="46">
                  <c:v>3</c:v>
                </c:pt>
                <c:pt idx="47">
                  <c:v>5</c:v>
                </c:pt>
                <c:pt idx="48">
                  <c:v>11</c:v>
                </c:pt>
                <c:pt idx="49">
                  <c:v>6</c:v>
                </c:pt>
                <c:pt idx="50">
                  <c:v>13</c:v>
                </c:pt>
                <c:pt idx="51">
                  <c:v>9</c:v>
                </c:pt>
                <c:pt idx="52">
                  <c:v>18</c:v>
                </c:pt>
                <c:pt idx="53">
                  <c:v>20</c:v>
                </c:pt>
                <c:pt idx="54">
                  <c:v>26</c:v>
                </c:pt>
                <c:pt idx="55">
                  <c:v>14</c:v>
                </c:pt>
                <c:pt idx="56">
                  <c:v>30</c:v>
                </c:pt>
                <c:pt idx="57">
                  <c:v>24</c:v>
                </c:pt>
                <c:pt idx="58">
                  <c:v>30</c:v>
                </c:pt>
                <c:pt idx="59">
                  <c:v>45</c:v>
                </c:pt>
                <c:pt idx="60">
                  <c:v>22</c:v>
                </c:pt>
                <c:pt idx="61">
                  <c:v>33</c:v>
                </c:pt>
                <c:pt idx="62">
                  <c:v>101</c:v>
                </c:pt>
                <c:pt idx="63">
                  <c:v>33</c:v>
                </c:pt>
                <c:pt idx="64">
                  <c:v>55</c:v>
                </c:pt>
                <c:pt idx="65">
                  <c:v>269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722752"/>
        <c:axId val="75724288"/>
      </c:barChart>
      <c:catAx>
        <c:axId val="75722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75724288"/>
        <c:crosses val="autoZero"/>
        <c:auto val="1"/>
        <c:lblAlgn val="ctr"/>
        <c:lblOffset val="100"/>
        <c:tickLblSkip val="8"/>
        <c:tickMarkSkip val="4"/>
        <c:noMultiLvlLbl val="0"/>
      </c:catAx>
      <c:valAx>
        <c:axId val="757242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75722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'Histogram of 2 or 3 detected'!$AP$3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'Histogram of 2 or 3 detected'!$AO$4:$AO$133</c:f>
              <c:strCache>
                <c:ptCount val="130"/>
                <c:pt idx="0">
                  <c:v>-8</c:v>
                </c:pt>
                <c:pt idx="1">
                  <c:v>-7.875</c:v>
                </c:pt>
                <c:pt idx="2">
                  <c:v>-7.75</c:v>
                </c:pt>
                <c:pt idx="3">
                  <c:v>-7.625</c:v>
                </c:pt>
                <c:pt idx="4">
                  <c:v>-7.5</c:v>
                </c:pt>
                <c:pt idx="5">
                  <c:v>-7.375</c:v>
                </c:pt>
                <c:pt idx="6">
                  <c:v>-7.25</c:v>
                </c:pt>
                <c:pt idx="7">
                  <c:v>-7.125</c:v>
                </c:pt>
                <c:pt idx="8">
                  <c:v>-7</c:v>
                </c:pt>
                <c:pt idx="9">
                  <c:v>-6.875</c:v>
                </c:pt>
                <c:pt idx="10">
                  <c:v>-6.75</c:v>
                </c:pt>
                <c:pt idx="11">
                  <c:v>-6.625</c:v>
                </c:pt>
                <c:pt idx="12">
                  <c:v>-6.5</c:v>
                </c:pt>
                <c:pt idx="13">
                  <c:v>-6.375</c:v>
                </c:pt>
                <c:pt idx="14">
                  <c:v>-6.25</c:v>
                </c:pt>
                <c:pt idx="15">
                  <c:v>-6.125</c:v>
                </c:pt>
                <c:pt idx="16">
                  <c:v>-6</c:v>
                </c:pt>
                <c:pt idx="17">
                  <c:v>-5.875</c:v>
                </c:pt>
                <c:pt idx="18">
                  <c:v>-5.75</c:v>
                </c:pt>
                <c:pt idx="19">
                  <c:v>-5.625</c:v>
                </c:pt>
                <c:pt idx="20">
                  <c:v>-5.5</c:v>
                </c:pt>
                <c:pt idx="21">
                  <c:v>-5.375</c:v>
                </c:pt>
                <c:pt idx="22">
                  <c:v>-5.25</c:v>
                </c:pt>
                <c:pt idx="23">
                  <c:v>-5.125</c:v>
                </c:pt>
                <c:pt idx="24">
                  <c:v>-5</c:v>
                </c:pt>
                <c:pt idx="25">
                  <c:v>-4.875</c:v>
                </c:pt>
                <c:pt idx="26">
                  <c:v>-4.75</c:v>
                </c:pt>
                <c:pt idx="27">
                  <c:v>-4.625</c:v>
                </c:pt>
                <c:pt idx="28">
                  <c:v>-4.5</c:v>
                </c:pt>
                <c:pt idx="29">
                  <c:v>-4.375</c:v>
                </c:pt>
                <c:pt idx="30">
                  <c:v>-4.25</c:v>
                </c:pt>
                <c:pt idx="31">
                  <c:v>-4.125</c:v>
                </c:pt>
                <c:pt idx="32">
                  <c:v>-4</c:v>
                </c:pt>
                <c:pt idx="33">
                  <c:v>-3.875</c:v>
                </c:pt>
                <c:pt idx="34">
                  <c:v>-3.75</c:v>
                </c:pt>
                <c:pt idx="35">
                  <c:v>-3.625</c:v>
                </c:pt>
                <c:pt idx="36">
                  <c:v>-3.5</c:v>
                </c:pt>
                <c:pt idx="37">
                  <c:v>-3.375</c:v>
                </c:pt>
                <c:pt idx="38">
                  <c:v>-3.25</c:v>
                </c:pt>
                <c:pt idx="39">
                  <c:v>-3.125</c:v>
                </c:pt>
                <c:pt idx="40">
                  <c:v>-3</c:v>
                </c:pt>
                <c:pt idx="41">
                  <c:v>-2.875</c:v>
                </c:pt>
                <c:pt idx="42">
                  <c:v>-2.75</c:v>
                </c:pt>
                <c:pt idx="43">
                  <c:v>-2.625</c:v>
                </c:pt>
                <c:pt idx="44">
                  <c:v>-2.5</c:v>
                </c:pt>
                <c:pt idx="45">
                  <c:v>-2.375</c:v>
                </c:pt>
                <c:pt idx="46">
                  <c:v>-2.25</c:v>
                </c:pt>
                <c:pt idx="47">
                  <c:v>-2.125</c:v>
                </c:pt>
                <c:pt idx="48">
                  <c:v>-2</c:v>
                </c:pt>
                <c:pt idx="49">
                  <c:v>-1.875</c:v>
                </c:pt>
                <c:pt idx="50">
                  <c:v>-1.75</c:v>
                </c:pt>
                <c:pt idx="51">
                  <c:v>-1.625</c:v>
                </c:pt>
                <c:pt idx="52">
                  <c:v>-1.5</c:v>
                </c:pt>
                <c:pt idx="53">
                  <c:v>-1.375</c:v>
                </c:pt>
                <c:pt idx="54">
                  <c:v>-1.25</c:v>
                </c:pt>
                <c:pt idx="55">
                  <c:v>-1.125</c:v>
                </c:pt>
                <c:pt idx="56">
                  <c:v>-1</c:v>
                </c:pt>
                <c:pt idx="57">
                  <c:v>-0.875</c:v>
                </c:pt>
                <c:pt idx="58">
                  <c:v>-0.75</c:v>
                </c:pt>
                <c:pt idx="59">
                  <c:v>-0.625</c:v>
                </c:pt>
                <c:pt idx="60">
                  <c:v>-0.5</c:v>
                </c:pt>
                <c:pt idx="61">
                  <c:v>-0.375</c:v>
                </c:pt>
                <c:pt idx="62">
                  <c:v>-0.25</c:v>
                </c:pt>
                <c:pt idx="63">
                  <c:v>-0.125</c:v>
                </c:pt>
                <c:pt idx="64">
                  <c:v>0</c:v>
                </c:pt>
                <c:pt idx="65">
                  <c:v>0.125</c:v>
                </c:pt>
                <c:pt idx="66">
                  <c:v>0.25</c:v>
                </c:pt>
                <c:pt idx="67">
                  <c:v>0.375</c:v>
                </c:pt>
                <c:pt idx="68">
                  <c:v>0.5</c:v>
                </c:pt>
                <c:pt idx="69">
                  <c:v>0.625</c:v>
                </c:pt>
                <c:pt idx="70">
                  <c:v>0.75</c:v>
                </c:pt>
                <c:pt idx="71">
                  <c:v>0.875</c:v>
                </c:pt>
                <c:pt idx="72">
                  <c:v>1</c:v>
                </c:pt>
                <c:pt idx="73">
                  <c:v>1.125</c:v>
                </c:pt>
                <c:pt idx="74">
                  <c:v>1.25</c:v>
                </c:pt>
                <c:pt idx="75">
                  <c:v>1.375</c:v>
                </c:pt>
                <c:pt idx="76">
                  <c:v>1.5</c:v>
                </c:pt>
                <c:pt idx="77">
                  <c:v>1.625</c:v>
                </c:pt>
                <c:pt idx="78">
                  <c:v>1.75</c:v>
                </c:pt>
                <c:pt idx="79">
                  <c:v>1.875</c:v>
                </c:pt>
                <c:pt idx="80">
                  <c:v>2</c:v>
                </c:pt>
                <c:pt idx="81">
                  <c:v>2.125</c:v>
                </c:pt>
                <c:pt idx="82">
                  <c:v>2.25</c:v>
                </c:pt>
                <c:pt idx="83">
                  <c:v>2.375</c:v>
                </c:pt>
                <c:pt idx="84">
                  <c:v>2.5</c:v>
                </c:pt>
                <c:pt idx="85">
                  <c:v>2.625</c:v>
                </c:pt>
                <c:pt idx="86">
                  <c:v>2.75</c:v>
                </c:pt>
                <c:pt idx="87">
                  <c:v>2.875</c:v>
                </c:pt>
                <c:pt idx="88">
                  <c:v>3</c:v>
                </c:pt>
                <c:pt idx="89">
                  <c:v>3.125</c:v>
                </c:pt>
                <c:pt idx="90">
                  <c:v>3.25</c:v>
                </c:pt>
                <c:pt idx="91">
                  <c:v>3.375</c:v>
                </c:pt>
                <c:pt idx="92">
                  <c:v>3.5</c:v>
                </c:pt>
                <c:pt idx="93">
                  <c:v>3.625</c:v>
                </c:pt>
                <c:pt idx="94">
                  <c:v>3.75</c:v>
                </c:pt>
                <c:pt idx="95">
                  <c:v>3.875</c:v>
                </c:pt>
                <c:pt idx="96">
                  <c:v>4</c:v>
                </c:pt>
                <c:pt idx="97">
                  <c:v>4.125</c:v>
                </c:pt>
                <c:pt idx="98">
                  <c:v>4.25</c:v>
                </c:pt>
                <c:pt idx="99">
                  <c:v>4.375</c:v>
                </c:pt>
                <c:pt idx="100">
                  <c:v>4.5</c:v>
                </c:pt>
                <c:pt idx="101">
                  <c:v>4.625</c:v>
                </c:pt>
                <c:pt idx="102">
                  <c:v>4.75</c:v>
                </c:pt>
                <c:pt idx="103">
                  <c:v>4.875</c:v>
                </c:pt>
                <c:pt idx="104">
                  <c:v>5</c:v>
                </c:pt>
                <c:pt idx="105">
                  <c:v>5.125</c:v>
                </c:pt>
                <c:pt idx="106">
                  <c:v>5.25</c:v>
                </c:pt>
                <c:pt idx="107">
                  <c:v>5.375</c:v>
                </c:pt>
                <c:pt idx="108">
                  <c:v>5.5</c:v>
                </c:pt>
                <c:pt idx="109">
                  <c:v>5.625</c:v>
                </c:pt>
                <c:pt idx="110">
                  <c:v>5.75</c:v>
                </c:pt>
                <c:pt idx="111">
                  <c:v>5.875</c:v>
                </c:pt>
                <c:pt idx="112">
                  <c:v>6</c:v>
                </c:pt>
                <c:pt idx="113">
                  <c:v>6.125</c:v>
                </c:pt>
                <c:pt idx="114">
                  <c:v>6.25</c:v>
                </c:pt>
                <c:pt idx="115">
                  <c:v>6.375</c:v>
                </c:pt>
                <c:pt idx="116">
                  <c:v>6.5</c:v>
                </c:pt>
                <c:pt idx="117">
                  <c:v>6.625</c:v>
                </c:pt>
                <c:pt idx="118">
                  <c:v>6.75</c:v>
                </c:pt>
                <c:pt idx="119">
                  <c:v>6.875</c:v>
                </c:pt>
                <c:pt idx="120">
                  <c:v>7</c:v>
                </c:pt>
                <c:pt idx="121">
                  <c:v>7.125</c:v>
                </c:pt>
                <c:pt idx="122">
                  <c:v>7.25</c:v>
                </c:pt>
                <c:pt idx="123">
                  <c:v>7.375</c:v>
                </c:pt>
                <c:pt idx="124">
                  <c:v>7.5</c:v>
                </c:pt>
                <c:pt idx="125">
                  <c:v>7.625</c:v>
                </c:pt>
                <c:pt idx="126">
                  <c:v>7.75</c:v>
                </c:pt>
                <c:pt idx="127">
                  <c:v>7.875</c:v>
                </c:pt>
                <c:pt idx="128">
                  <c:v>8</c:v>
                </c:pt>
                <c:pt idx="129">
                  <c:v>More</c:v>
                </c:pt>
              </c:strCache>
            </c:strRef>
          </c:cat>
          <c:val>
            <c:numRef>
              <c:f>'Histogram of 2 or 3 detected'!$AP$4:$AP$133</c:f>
              <c:numCache>
                <c:formatCode>General</c:formatCode>
                <c:ptCount val="130"/>
                <c:pt idx="0">
                  <c:v>78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0</c:v>
                </c:pt>
                <c:pt idx="9">
                  <c:v>2</c:v>
                </c:pt>
                <c:pt idx="10">
                  <c:v>4</c:v>
                </c:pt>
                <c:pt idx="11">
                  <c:v>2</c:v>
                </c:pt>
                <c:pt idx="12">
                  <c:v>2</c:v>
                </c:pt>
                <c:pt idx="13">
                  <c:v>0</c:v>
                </c:pt>
                <c:pt idx="14">
                  <c:v>0</c:v>
                </c:pt>
                <c:pt idx="15">
                  <c:v>2</c:v>
                </c:pt>
                <c:pt idx="16">
                  <c:v>0</c:v>
                </c:pt>
                <c:pt idx="17">
                  <c:v>3</c:v>
                </c:pt>
                <c:pt idx="18">
                  <c:v>2</c:v>
                </c:pt>
                <c:pt idx="19">
                  <c:v>3</c:v>
                </c:pt>
                <c:pt idx="20">
                  <c:v>2</c:v>
                </c:pt>
                <c:pt idx="21">
                  <c:v>0</c:v>
                </c:pt>
                <c:pt idx="22">
                  <c:v>3</c:v>
                </c:pt>
                <c:pt idx="23">
                  <c:v>5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1</c:v>
                </c:pt>
                <c:pt idx="28">
                  <c:v>4</c:v>
                </c:pt>
                <c:pt idx="29">
                  <c:v>2</c:v>
                </c:pt>
                <c:pt idx="30">
                  <c:v>3</c:v>
                </c:pt>
                <c:pt idx="31">
                  <c:v>2</c:v>
                </c:pt>
                <c:pt idx="32">
                  <c:v>6</c:v>
                </c:pt>
                <c:pt idx="33">
                  <c:v>6</c:v>
                </c:pt>
                <c:pt idx="34">
                  <c:v>6</c:v>
                </c:pt>
                <c:pt idx="35">
                  <c:v>7</c:v>
                </c:pt>
                <c:pt idx="36">
                  <c:v>5</c:v>
                </c:pt>
                <c:pt idx="37">
                  <c:v>5</c:v>
                </c:pt>
                <c:pt idx="38">
                  <c:v>6</c:v>
                </c:pt>
                <c:pt idx="39">
                  <c:v>4</c:v>
                </c:pt>
                <c:pt idx="40">
                  <c:v>10</c:v>
                </c:pt>
                <c:pt idx="41">
                  <c:v>5</c:v>
                </c:pt>
                <c:pt idx="42">
                  <c:v>11</c:v>
                </c:pt>
                <c:pt idx="43">
                  <c:v>8</c:v>
                </c:pt>
                <c:pt idx="44">
                  <c:v>13</c:v>
                </c:pt>
                <c:pt idx="45">
                  <c:v>18</c:v>
                </c:pt>
                <c:pt idx="46">
                  <c:v>11</c:v>
                </c:pt>
                <c:pt idx="47">
                  <c:v>27</c:v>
                </c:pt>
                <c:pt idx="48">
                  <c:v>26</c:v>
                </c:pt>
                <c:pt idx="49">
                  <c:v>37</c:v>
                </c:pt>
                <c:pt idx="50">
                  <c:v>51</c:v>
                </c:pt>
                <c:pt idx="51">
                  <c:v>41</c:v>
                </c:pt>
                <c:pt idx="52">
                  <c:v>57</c:v>
                </c:pt>
                <c:pt idx="53">
                  <c:v>59</c:v>
                </c:pt>
                <c:pt idx="54">
                  <c:v>68</c:v>
                </c:pt>
                <c:pt idx="55">
                  <c:v>98</c:v>
                </c:pt>
                <c:pt idx="56">
                  <c:v>142</c:v>
                </c:pt>
                <c:pt idx="57">
                  <c:v>160</c:v>
                </c:pt>
                <c:pt idx="58">
                  <c:v>218</c:v>
                </c:pt>
                <c:pt idx="59">
                  <c:v>248</c:v>
                </c:pt>
                <c:pt idx="60">
                  <c:v>346</c:v>
                </c:pt>
                <c:pt idx="61">
                  <c:v>496</c:v>
                </c:pt>
                <c:pt idx="62">
                  <c:v>730</c:v>
                </c:pt>
                <c:pt idx="63">
                  <c:v>931</c:v>
                </c:pt>
                <c:pt idx="64">
                  <c:v>1301</c:v>
                </c:pt>
                <c:pt idx="65">
                  <c:v>1337</c:v>
                </c:pt>
                <c:pt idx="66">
                  <c:v>1216</c:v>
                </c:pt>
                <c:pt idx="67">
                  <c:v>1101</c:v>
                </c:pt>
                <c:pt idx="68">
                  <c:v>842</c:v>
                </c:pt>
                <c:pt idx="69">
                  <c:v>742</c:v>
                </c:pt>
                <c:pt idx="70">
                  <c:v>596</c:v>
                </c:pt>
                <c:pt idx="71">
                  <c:v>470</c:v>
                </c:pt>
                <c:pt idx="72">
                  <c:v>383</c:v>
                </c:pt>
                <c:pt idx="73">
                  <c:v>322</c:v>
                </c:pt>
                <c:pt idx="74">
                  <c:v>191</c:v>
                </c:pt>
                <c:pt idx="75">
                  <c:v>170</c:v>
                </c:pt>
                <c:pt idx="76">
                  <c:v>126</c:v>
                </c:pt>
                <c:pt idx="77">
                  <c:v>72</c:v>
                </c:pt>
                <c:pt idx="78">
                  <c:v>62</c:v>
                </c:pt>
                <c:pt idx="79">
                  <c:v>51</c:v>
                </c:pt>
                <c:pt idx="80">
                  <c:v>38</c:v>
                </c:pt>
                <c:pt idx="81">
                  <c:v>23</c:v>
                </c:pt>
                <c:pt idx="82">
                  <c:v>20</c:v>
                </c:pt>
                <c:pt idx="83">
                  <c:v>20</c:v>
                </c:pt>
                <c:pt idx="84">
                  <c:v>15</c:v>
                </c:pt>
                <c:pt idx="85">
                  <c:v>5</c:v>
                </c:pt>
                <c:pt idx="86">
                  <c:v>8</c:v>
                </c:pt>
                <c:pt idx="87">
                  <c:v>7</c:v>
                </c:pt>
                <c:pt idx="88">
                  <c:v>6</c:v>
                </c:pt>
                <c:pt idx="89">
                  <c:v>6</c:v>
                </c:pt>
                <c:pt idx="90">
                  <c:v>4</c:v>
                </c:pt>
                <c:pt idx="91">
                  <c:v>1</c:v>
                </c:pt>
                <c:pt idx="92">
                  <c:v>2</c:v>
                </c:pt>
                <c:pt idx="93">
                  <c:v>4</c:v>
                </c:pt>
                <c:pt idx="94">
                  <c:v>1</c:v>
                </c:pt>
                <c:pt idx="95">
                  <c:v>5</c:v>
                </c:pt>
                <c:pt idx="96">
                  <c:v>6</c:v>
                </c:pt>
                <c:pt idx="97">
                  <c:v>2</c:v>
                </c:pt>
                <c:pt idx="98">
                  <c:v>4</c:v>
                </c:pt>
                <c:pt idx="99">
                  <c:v>6</c:v>
                </c:pt>
                <c:pt idx="100">
                  <c:v>7</c:v>
                </c:pt>
                <c:pt idx="101">
                  <c:v>6</c:v>
                </c:pt>
                <c:pt idx="102">
                  <c:v>3</c:v>
                </c:pt>
                <c:pt idx="103">
                  <c:v>14</c:v>
                </c:pt>
                <c:pt idx="104">
                  <c:v>4</c:v>
                </c:pt>
                <c:pt idx="105">
                  <c:v>10</c:v>
                </c:pt>
                <c:pt idx="106">
                  <c:v>10</c:v>
                </c:pt>
                <c:pt idx="107">
                  <c:v>14</c:v>
                </c:pt>
                <c:pt idx="108">
                  <c:v>12</c:v>
                </c:pt>
                <c:pt idx="109">
                  <c:v>8</c:v>
                </c:pt>
                <c:pt idx="110">
                  <c:v>6</c:v>
                </c:pt>
                <c:pt idx="111">
                  <c:v>19</c:v>
                </c:pt>
                <c:pt idx="112">
                  <c:v>11</c:v>
                </c:pt>
                <c:pt idx="113">
                  <c:v>16</c:v>
                </c:pt>
                <c:pt idx="114">
                  <c:v>8</c:v>
                </c:pt>
                <c:pt idx="115">
                  <c:v>14</c:v>
                </c:pt>
                <c:pt idx="116">
                  <c:v>16</c:v>
                </c:pt>
                <c:pt idx="117">
                  <c:v>26</c:v>
                </c:pt>
                <c:pt idx="118">
                  <c:v>19</c:v>
                </c:pt>
                <c:pt idx="119">
                  <c:v>10</c:v>
                </c:pt>
                <c:pt idx="120">
                  <c:v>12</c:v>
                </c:pt>
                <c:pt idx="121">
                  <c:v>14</c:v>
                </c:pt>
                <c:pt idx="122">
                  <c:v>19</c:v>
                </c:pt>
                <c:pt idx="123">
                  <c:v>7</c:v>
                </c:pt>
                <c:pt idx="124">
                  <c:v>94</c:v>
                </c:pt>
                <c:pt idx="125">
                  <c:v>18</c:v>
                </c:pt>
                <c:pt idx="126">
                  <c:v>15</c:v>
                </c:pt>
                <c:pt idx="127">
                  <c:v>7</c:v>
                </c:pt>
                <c:pt idx="128">
                  <c:v>48</c:v>
                </c:pt>
                <c:pt idx="129">
                  <c:v>269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767808"/>
        <c:axId val="75769344"/>
      </c:barChart>
      <c:catAx>
        <c:axId val="75767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75769344"/>
        <c:crosses val="autoZero"/>
        <c:auto val="1"/>
        <c:lblAlgn val="ctr"/>
        <c:lblOffset val="100"/>
        <c:tickLblSkip val="16"/>
        <c:tickMarkSkip val="8"/>
        <c:noMultiLvlLbl val="0"/>
      </c:catAx>
      <c:valAx>
        <c:axId val="75769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757678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'Histogram of 2 or 3 detected'!$AV$3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'Histogram of 2 or 3 detected'!$AU$4:$AU$261</c:f>
              <c:strCache>
                <c:ptCount val="258"/>
                <c:pt idx="0">
                  <c:v>-8</c:v>
                </c:pt>
                <c:pt idx="1">
                  <c:v>-7.9375</c:v>
                </c:pt>
                <c:pt idx="2">
                  <c:v>-7.875</c:v>
                </c:pt>
                <c:pt idx="3">
                  <c:v>-7.8125</c:v>
                </c:pt>
                <c:pt idx="4">
                  <c:v>-7.75</c:v>
                </c:pt>
                <c:pt idx="5">
                  <c:v>-7.6875</c:v>
                </c:pt>
                <c:pt idx="6">
                  <c:v>-7.625</c:v>
                </c:pt>
                <c:pt idx="7">
                  <c:v>-7.5625</c:v>
                </c:pt>
                <c:pt idx="8">
                  <c:v>-7.5</c:v>
                </c:pt>
                <c:pt idx="9">
                  <c:v>-7.4375</c:v>
                </c:pt>
                <c:pt idx="10">
                  <c:v>-7.375</c:v>
                </c:pt>
                <c:pt idx="11">
                  <c:v>-7.3125</c:v>
                </c:pt>
                <c:pt idx="12">
                  <c:v>-7.25</c:v>
                </c:pt>
                <c:pt idx="13">
                  <c:v>-7.1875</c:v>
                </c:pt>
                <c:pt idx="14">
                  <c:v>-7.125</c:v>
                </c:pt>
                <c:pt idx="15">
                  <c:v>-7.0625</c:v>
                </c:pt>
                <c:pt idx="16">
                  <c:v>-7</c:v>
                </c:pt>
                <c:pt idx="17">
                  <c:v>-6.9375</c:v>
                </c:pt>
                <c:pt idx="18">
                  <c:v>-6.875</c:v>
                </c:pt>
                <c:pt idx="19">
                  <c:v>-6.8125</c:v>
                </c:pt>
                <c:pt idx="20">
                  <c:v>-6.75</c:v>
                </c:pt>
                <c:pt idx="21">
                  <c:v>-6.6875</c:v>
                </c:pt>
                <c:pt idx="22">
                  <c:v>-6.625</c:v>
                </c:pt>
                <c:pt idx="23">
                  <c:v>-6.5625</c:v>
                </c:pt>
                <c:pt idx="24">
                  <c:v>-6.5</c:v>
                </c:pt>
                <c:pt idx="25">
                  <c:v>-6.4375</c:v>
                </c:pt>
                <c:pt idx="26">
                  <c:v>-6.375</c:v>
                </c:pt>
                <c:pt idx="27">
                  <c:v>-6.3125</c:v>
                </c:pt>
                <c:pt idx="28">
                  <c:v>-6.25</c:v>
                </c:pt>
                <c:pt idx="29">
                  <c:v>-6.1875</c:v>
                </c:pt>
                <c:pt idx="30">
                  <c:v>-6.125</c:v>
                </c:pt>
                <c:pt idx="31">
                  <c:v>-6.0625</c:v>
                </c:pt>
                <c:pt idx="32">
                  <c:v>-6</c:v>
                </c:pt>
                <c:pt idx="33">
                  <c:v>-5.9375</c:v>
                </c:pt>
                <c:pt idx="34">
                  <c:v>-5.875</c:v>
                </c:pt>
                <c:pt idx="35">
                  <c:v>-5.8125</c:v>
                </c:pt>
                <c:pt idx="36">
                  <c:v>-5.75</c:v>
                </c:pt>
                <c:pt idx="37">
                  <c:v>-5.6875</c:v>
                </c:pt>
                <c:pt idx="38">
                  <c:v>-5.625</c:v>
                </c:pt>
                <c:pt idx="39">
                  <c:v>-5.5625</c:v>
                </c:pt>
                <c:pt idx="40">
                  <c:v>-5.5</c:v>
                </c:pt>
                <c:pt idx="41">
                  <c:v>-5.4375</c:v>
                </c:pt>
                <c:pt idx="42">
                  <c:v>-5.375</c:v>
                </c:pt>
                <c:pt idx="43">
                  <c:v>-5.3125</c:v>
                </c:pt>
                <c:pt idx="44">
                  <c:v>-5.25</c:v>
                </c:pt>
                <c:pt idx="45">
                  <c:v>-5.1875</c:v>
                </c:pt>
                <c:pt idx="46">
                  <c:v>-5.125</c:v>
                </c:pt>
                <c:pt idx="47">
                  <c:v>-5.0625</c:v>
                </c:pt>
                <c:pt idx="48">
                  <c:v>-5</c:v>
                </c:pt>
                <c:pt idx="49">
                  <c:v>-4.9375</c:v>
                </c:pt>
                <c:pt idx="50">
                  <c:v>-4.875</c:v>
                </c:pt>
                <c:pt idx="51">
                  <c:v>-4.8125</c:v>
                </c:pt>
                <c:pt idx="52">
                  <c:v>-4.75</c:v>
                </c:pt>
                <c:pt idx="53">
                  <c:v>-4.6875</c:v>
                </c:pt>
                <c:pt idx="54">
                  <c:v>-4.625</c:v>
                </c:pt>
                <c:pt idx="55">
                  <c:v>-4.5625</c:v>
                </c:pt>
                <c:pt idx="56">
                  <c:v>-4.5</c:v>
                </c:pt>
                <c:pt idx="57">
                  <c:v>-4.4375</c:v>
                </c:pt>
                <c:pt idx="58">
                  <c:v>-4.375</c:v>
                </c:pt>
                <c:pt idx="59">
                  <c:v>-4.3125</c:v>
                </c:pt>
                <c:pt idx="60">
                  <c:v>-4.25</c:v>
                </c:pt>
                <c:pt idx="61">
                  <c:v>-4.1875</c:v>
                </c:pt>
                <c:pt idx="62">
                  <c:v>-4.125</c:v>
                </c:pt>
                <c:pt idx="63">
                  <c:v>-4.0625</c:v>
                </c:pt>
                <c:pt idx="64">
                  <c:v>-4</c:v>
                </c:pt>
                <c:pt idx="65">
                  <c:v>-3.9375</c:v>
                </c:pt>
                <c:pt idx="66">
                  <c:v>-3.875</c:v>
                </c:pt>
                <c:pt idx="67">
                  <c:v>-3.8125</c:v>
                </c:pt>
                <c:pt idx="68">
                  <c:v>-3.75</c:v>
                </c:pt>
                <c:pt idx="69">
                  <c:v>-3.6875</c:v>
                </c:pt>
                <c:pt idx="70">
                  <c:v>-3.625</c:v>
                </c:pt>
                <c:pt idx="71">
                  <c:v>-3.5625</c:v>
                </c:pt>
                <c:pt idx="72">
                  <c:v>-3.5</c:v>
                </c:pt>
                <c:pt idx="73">
                  <c:v>-3.4375</c:v>
                </c:pt>
                <c:pt idx="74">
                  <c:v>-3.375</c:v>
                </c:pt>
                <c:pt idx="75">
                  <c:v>-3.3125</c:v>
                </c:pt>
                <c:pt idx="76">
                  <c:v>-3.25</c:v>
                </c:pt>
                <c:pt idx="77">
                  <c:v>-3.1875</c:v>
                </c:pt>
                <c:pt idx="78">
                  <c:v>-3.125</c:v>
                </c:pt>
                <c:pt idx="79">
                  <c:v>-3.0625</c:v>
                </c:pt>
                <c:pt idx="80">
                  <c:v>-3</c:v>
                </c:pt>
                <c:pt idx="81">
                  <c:v>-2.9375</c:v>
                </c:pt>
                <c:pt idx="82">
                  <c:v>-2.875</c:v>
                </c:pt>
                <c:pt idx="83">
                  <c:v>-2.8125</c:v>
                </c:pt>
                <c:pt idx="84">
                  <c:v>-2.75</c:v>
                </c:pt>
                <c:pt idx="85">
                  <c:v>-2.6875</c:v>
                </c:pt>
                <c:pt idx="86">
                  <c:v>-2.625</c:v>
                </c:pt>
                <c:pt idx="87">
                  <c:v>-2.5625</c:v>
                </c:pt>
                <c:pt idx="88">
                  <c:v>-2.5</c:v>
                </c:pt>
                <c:pt idx="89">
                  <c:v>-2.4375</c:v>
                </c:pt>
                <c:pt idx="90">
                  <c:v>-2.375</c:v>
                </c:pt>
                <c:pt idx="91">
                  <c:v>-2.3125</c:v>
                </c:pt>
                <c:pt idx="92">
                  <c:v>-2.25</c:v>
                </c:pt>
                <c:pt idx="93">
                  <c:v>-2.1875</c:v>
                </c:pt>
                <c:pt idx="94">
                  <c:v>-2.125</c:v>
                </c:pt>
                <c:pt idx="95">
                  <c:v>-2.0625</c:v>
                </c:pt>
                <c:pt idx="96">
                  <c:v>-2</c:v>
                </c:pt>
                <c:pt idx="97">
                  <c:v>-1.9375</c:v>
                </c:pt>
                <c:pt idx="98">
                  <c:v>-1.875</c:v>
                </c:pt>
                <c:pt idx="99">
                  <c:v>-1.8125</c:v>
                </c:pt>
                <c:pt idx="100">
                  <c:v>-1.75</c:v>
                </c:pt>
                <c:pt idx="101">
                  <c:v>-1.6875</c:v>
                </c:pt>
                <c:pt idx="102">
                  <c:v>-1.625</c:v>
                </c:pt>
                <c:pt idx="103">
                  <c:v>-1.5625</c:v>
                </c:pt>
                <c:pt idx="104">
                  <c:v>-1.5</c:v>
                </c:pt>
                <c:pt idx="105">
                  <c:v>-1.4375</c:v>
                </c:pt>
                <c:pt idx="106">
                  <c:v>-1.375</c:v>
                </c:pt>
                <c:pt idx="107">
                  <c:v>-1.3125</c:v>
                </c:pt>
                <c:pt idx="108">
                  <c:v>-1.25</c:v>
                </c:pt>
                <c:pt idx="109">
                  <c:v>-1.1875</c:v>
                </c:pt>
                <c:pt idx="110">
                  <c:v>-1.125</c:v>
                </c:pt>
                <c:pt idx="111">
                  <c:v>-1.0625</c:v>
                </c:pt>
                <c:pt idx="112">
                  <c:v>-1</c:v>
                </c:pt>
                <c:pt idx="113">
                  <c:v>-0.9375</c:v>
                </c:pt>
                <c:pt idx="114">
                  <c:v>-0.875</c:v>
                </c:pt>
                <c:pt idx="115">
                  <c:v>-0.8125</c:v>
                </c:pt>
                <c:pt idx="116">
                  <c:v>-0.75</c:v>
                </c:pt>
                <c:pt idx="117">
                  <c:v>-0.6875</c:v>
                </c:pt>
                <c:pt idx="118">
                  <c:v>-0.625</c:v>
                </c:pt>
                <c:pt idx="119">
                  <c:v>-0.5625</c:v>
                </c:pt>
                <c:pt idx="120">
                  <c:v>-0.5</c:v>
                </c:pt>
                <c:pt idx="121">
                  <c:v>-0.4375</c:v>
                </c:pt>
                <c:pt idx="122">
                  <c:v>-0.375</c:v>
                </c:pt>
                <c:pt idx="123">
                  <c:v>-0.3125</c:v>
                </c:pt>
                <c:pt idx="124">
                  <c:v>-0.25</c:v>
                </c:pt>
                <c:pt idx="125">
                  <c:v>-0.1875</c:v>
                </c:pt>
                <c:pt idx="126">
                  <c:v>-0.125</c:v>
                </c:pt>
                <c:pt idx="127">
                  <c:v>-0.0625</c:v>
                </c:pt>
                <c:pt idx="128">
                  <c:v>0</c:v>
                </c:pt>
                <c:pt idx="129">
                  <c:v>0.0625</c:v>
                </c:pt>
                <c:pt idx="130">
                  <c:v>0.125</c:v>
                </c:pt>
                <c:pt idx="131">
                  <c:v>0.1875</c:v>
                </c:pt>
                <c:pt idx="132">
                  <c:v>0.25</c:v>
                </c:pt>
                <c:pt idx="133">
                  <c:v>0.3125</c:v>
                </c:pt>
                <c:pt idx="134">
                  <c:v>0.375</c:v>
                </c:pt>
                <c:pt idx="135">
                  <c:v>0.4375</c:v>
                </c:pt>
                <c:pt idx="136">
                  <c:v>0.5</c:v>
                </c:pt>
                <c:pt idx="137">
                  <c:v>0.5625</c:v>
                </c:pt>
                <c:pt idx="138">
                  <c:v>0.625</c:v>
                </c:pt>
                <c:pt idx="139">
                  <c:v>0.6875</c:v>
                </c:pt>
                <c:pt idx="140">
                  <c:v>0.75</c:v>
                </c:pt>
                <c:pt idx="141">
                  <c:v>0.8125</c:v>
                </c:pt>
                <c:pt idx="142">
                  <c:v>0.875</c:v>
                </c:pt>
                <c:pt idx="143">
                  <c:v>0.9375</c:v>
                </c:pt>
                <c:pt idx="144">
                  <c:v>1</c:v>
                </c:pt>
                <c:pt idx="145">
                  <c:v>1.0625</c:v>
                </c:pt>
                <c:pt idx="146">
                  <c:v>1.125</c:v>
                </c:pt>
                <c:pt idx="147">
                  <c:v>1.1875</c:v>
                </c:pt>
                <c:pt idx="148">
                  <c:v>1.25</c:v>
                </c:pt>
                <c:pt idx="149">
                  <c:v>1.3125</c:v>
                </c:pt>
                <c:pt idx="150">
                  <c:v>1.375</c:v>
                </c:pt>
                <c:pt idx="151">
                  <c:v>1.4375</c:v>
                </c:pt>
                <c:pt idx="152">
                  <c:v>1.5</c:v>
                </c:pt>
                <c:pt idx="153">
                  <c:v>1.5625</c:v>
                </c:pt>
                <c:pt idx="154">
                  <c:v>1.625</c:v>
                </c:pt>
                <c:pt idx="155">
                  <c:v>1.6875</c:v>
                </c:pt>
                <c:pt idx="156">
                  <c:v>1.75</c:v>
                </c:pt>
                <c:pt idx="157">
                  <c:v>1.8125</c:v>
                </c:pt>
                <c:pt idx="158">
                  <c:v>1.875</c:v>
                </c:pt>
                <c:pt idx="159">
                  <c:v>1.9375</c:v>
                </c:pt>
                <c:pt idx="160">
                  <c:v>2</c:v>
                </c:pt>
                <c:pt idx="161">
                  <c:v>2.0625</c:v>
                </c:pt>
                <c:pt idx="162">
                  <c:v>2.125</c:v>
                </c:pt>
                <c:pt idx="163">
                  <c:v>2.1875</c:v>
                </c:pt>
                <c:pt idx="164">
                  <c:v>2.25</c:v>
                </c:pt>
                <c:pt idx="165">
                  <c:v>2.3125</c:v>
                </c:pt>
                <c:pt idx="166">
                  <c:v>2.375</c:v>
                </c:pt>
                <c:pt idx="167">
                  <c:v>2.4375</c:v>
                </c:pt>
                <c:pt idx="168">
                  <c:v>2.5</c:v>
                </c:pt>
                <c:pt idx="169">
                  <c:v>2.5625</c:v>
                </c:pt>
                <c:pt idx="170">
                  <c:v>2.625</c:v>
                </c:pt>
                <c:pt idx="171">
                  <c:v>2.6875</c:v>
                </c:pt>
                <c:pt idx="172">
                  <c:v>2.75</c:v>
                </c:pt>
                <c:pt idx="173">
                  <c:v>2.8125</c:v>
                </c:pt>
                <c:pt idx="174">
                  <c:v>2.875</c:v>
                </c:pt>
                <c:pt idx="175">
                  <c:v>2.9375</c:v>
                </c:pt>
                <c:pt idx="176">
                  <c:v>3</c:v>
                </c:pt>
                <c:pt idx="177">
                  <c:v>3.0625</c:v>
                </c:pt>
                <c:pt idx="178">
                  <c:v>3.125</c:v>
                </c:pt>
                <c:pt idx="179">
                  <c:v>3.1875</c:v>
                </c:pt>
                <c:pt idx="180">
                  <c:v>3.25</c:v>
                </c:pt>
                <c:pt idx="181">
                  <c:v>3.3125</c:v>
                </c:pt>
                <c:pt idx="182">
                  <c:v>3.375</c:v>
                </c:pt>
                <c:pt idx="183">
                  <c:v>3.4375</c:v>
                </c:pt>
                <c:pt idx="184">
                  <c:v>3.5</c:v>
                </c:pt>
                <c:pt idx="185">
                  <c:v>3.5625</c:v>
                </c:pt>
                <c:pt idx="186">
                  <c:v>3.625</c:v>
                </c:pt>
                <c:pt idx="187">
                  <c:v>3.6875</c:v>
                </c:pt>
                <c:pt idx="188">
                  <c:v>3.75</c:v>
                </c:pt>
                <c:pt idx="189">
                  <c:v>3.8125</c:v>
                </c:pt>
                <c:pt idx="190">
                  <c:v>3.875</c:v>
                </c:pt>
                <c:pt idx="191">
                  <c:v>3.9375</c:v>
                </c:pt>
                <c:pt idx="192">
                  <c:v>4</c:v>
                </c:pt>
                <c:pt idx="193">
                  <c:v>4.0625</c:v>
                </c:pt>
                <c:pt idx="194">
                  <c:v>4.125</c:v>
                </c:pt>
                <c:pt idx="195">
                  <c:v>4.1875</c:v>
                </c:pt>
                <c:pt idx="196">
                  <c:v>4.25</c:v>
                </c:pt>
                <c:pt idx="197">
                  <c:v>4.3125</c:v>
                </c:pt>
                <c:pt idx="198">
                  <c:v>4.375</c:v>
                </c:pt>
                <c:pt idx="199">
                  <c:v>4.4375</c:v>
                </c:pt>
                <c:pt idx="200">
                  <c:v>4.5</c:v>
                </c:pt>
                <c:pt idx="201">
                  <c:v>4.5625</c:v>
                </c:pt>
                <c:pt idx="202">
                  <c:v>4.625</c:v>
                </c:pt>
                <c:pt idx="203">
                  <c:v>4.6875</c:v>
                </c:pt>
                <c:pt idx="204">
                  <c:v>4.75</c:v>
                </c:pt>
                <c:pt idx="205">
                  <c:v>4.8125</c:v>
                </c:pt>
                <c:pt idx="206">
                  <c:v>4.875</c:v>
                </c:pt>
                <c:pt idx="207">
                  <c:v>4.9375</c:v>
                </c:pt>
                <c:pt idx="208">
                  <c:v>5</c:v>
                </c:pt>
                <c:pt idx="209">
                  <c:v>5.0625</c:v>
                </c:pt>
                <c:pt idx="210">
                  <c:v>5.125</c:v>
                </c:pt>
                <c:pt idx="211">
                  <c:v>5.1875</c:v>
                </c:pt>
                <c:pt idx="212">
                  <c:v>5.25</c:v>
                </c:pt>
                <c:pt idx="213">
                  <c:v>5.3125</c:v>
                </c:pt>
                <c:pt idx="214">
                  <c:v>5.375</c:v>
                </c:pt>
                <c:pt idx="215">
                  <c:v>5.4375</c:v>
                </c:pt>
                <c:pt idx="216">
                  <c:v>5.5</c:v>
                </c:pt>
                <c:pt idx="217">
                  <c:v>5.5625</c:v>
                </c:pt>
                <c:pt idx="218">
                  <c:v>5.625</c:v>
                </c:pt>
                <c:pt idx="219">
                  <c:v>5.6875</c:v>
                </c:pt>
                <c:pt idx="220">
                  <c:v>5.75</c:v>
                </c:pt>
                <c:pt idx="221">
                  <c:v>5.8125</c:v>
                </c:pt>
                <c:pt idx="222">
                  <c:v>5.875</c:v>
                </c:pt>
                <c:pt idx="223">
                  <c:v>5.9375</c:v>
                </c:pt>
                <c:pt idx="224">
                  <c:v>6</c:v>
                </c:pt>
                <c:pt idx="225">
                  <c:v>6.0625</c:v>
                </c:pt>
                <c:pt idx="226">
                  <c:v>6.125</c:v>
                </c:pt>
                <c:pt idx="227">
                  <c:v>6.1875</c:v>
                </c:pt>
                <c:pt idx="228">
                  <c:v>6.25</c:v>
                </c:pt>
                <c:pt idx="229">
                  <c:v>6.3125</c:v>
                </c:pt>
                <c:pt idx="230">
                  <c:v>6.375</c:v>
                </c:pt>
                <c:pt idx="231">
                  <c:v>6.4375</c:v>
                </c:pt>
                <c:pt idx="232">
                  <c:v>6.5</c:v>
                </c:pt>
                <c:pt idx="233">
                  <c:v>6.5625</c:v>
                </c:pt>
                <c:pt idx="234">
                  <c:v>6.625</c:v>
                </c:pt>
                <c:pt idx="235">
                  <c:v>6.6875</c:v>
                </c:pt>
                <c:pt idx="236">
                  <c:v>6.75</c:v>
                </c:pt>
                <c:pt idx="237">
                  <c:v>6.8125</c:v>
                </c:pt>
                <c:pt idx="238">
                  <c:v>6.875</c:v>
                </c:pt>
                <c:pt idx="239">
                  <c:v>6.9375</c:v>
                </c:pt>
                <c:pt idx="240">
                  <c:v>7</c:v>
                </c:pt>
                <c:pt idx="241">
                  <c:v>7.0625</c:v>
                </c:pt>
                <c:pt idx="242">
                  <c:v>7.125</c:v>
                </c:pt>
                <c:pt idx="243">
                  <c:v>7.1875</c:v>
                </c:pt>
                <c:pt idx="244">
                  <c:v>7.25</c:v>
                </c:pt>
                <c:pt idx="245">
                  <c:v>7.3125</c:v>
                </c:pt>
                <c:pt idx="246">
                  <c:v>7.375</c:v>
                </c:pt>
                <c:pt idx="247">
                  <c:v>7.4375</c:v>
                </c:pt>
                <c:pt idx="248">
                  <c:v>7.5</c:v>
                </c:pt>
                <c:pt idx="249">
                  <c:v>7.5625</c:v>
                </c:pt>
                <c:pt idx="250">
                  <c:v>7.625</c:v>
                </c:pt>
                <c:pt idx="251">
                  <c:v>7.6875</c:v>
                </c:pt>
                <c:pt idx="252">
                  <c:v>7.75</c:v>
                </c:pt>
                <c:pt idx="253">
                  <c:v>7.8125</c:v>
                </c:pt>
                <c:pt idx="254">
                  <c:v>7.875</c:v>
                </c:pt>
                <c:pt idx="255">
                  <c:v>7.9375</c:v>
                </c:pt>
                <c:pt idx="256">
                  <c:v>8</c:v>
                </c:pt>
                <c:pt idx="257">
                  <c:v>More</c:v>
                </c:pt>
              </c:strCache>
            </c:strRef>
          </c:cat>
          <c:val>
            <c:numRef>
              <c:f>'Histogram of 2 or 3 detected'!$AV$4:$AV$261</c:f>
              <c:numCache>
                <c:formatCode>General</c:formatCode>
                <c:ptCount val="258"/>
                <c:pt idx="0">
                  <c:v>78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1</c:v>
                </c:pt>
                <c:pt idx="11">
                  <c:v>0</c:v>
                </c:pt>
                <c:pt idx="12">
                  <c:v>2</c:v>
                </c:pt>
                <c:pt idx="13">
                  <c:v>1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1</c:v>
                </c:pt>
                <c:pt idx="19">
                  <c:v>2</c:v>
                </c:pt>
                <c:pt idx="20">
                  <c:v>2</c:v>
                </c:pt>
                <c:pt idx="21">
                  <c:v>0</c:v>
                </c:pt>
                <c:pt idx="22">
                  <c:v>2</c:v>
                </c:pt>
                <c:pt idx="23">
                  <c:v>0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1</c:v>
                </c:pt>
                <c:pt idx="34">
                  <c:v>2</c:v>
                </c:pt>
                <c:pt idx="35">
                  <c:v>1</c:v>
                </c:pt>
                <c:pt idx="36">
                  <c:v>1</c:v>
                </c:pt>
                <c:pt idx="37">
                  <c:v>2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3</c:v>
                </c:pt>
                <c:pt idx="45">
                  <c:v>2</c:v>
                </c:pt>
                <c:pt idx="46">
                  <c:v>3</c:v>
                </c:pt>
                <c:pt idx="47">
                  <c:v>2</c:v>
                </c:pt>
                <c:pt idx="48">
                  <c:v>0</c:v>
                </c:pt>
                <c:pt idx="49">
                  <c:v>1</c:v>
                </c:pt>
                <c:pt idx="50">
                  <c:v>1</c:v>
                </c:pt>
                <c:pt idx="51">
                  <c:v>0</c:v>
                </c:pt>
                <c:pt idx="52">
                  <c:v>2</c:v>
                </c:pt>
                <c:pt idx="53">
                  <c:v>0</c:v>
                </c:pt>
                <c:pt idx="54">
                  <c:v>1</c:v>
                </c:pt>
                <c:pt idx="55">
                  <c:v>1</c:v>
                </c:pt>
                <c:pt idx="56">
                  <c:v>3</c:v>
                </c:pt>
                <c:pt idx="57">
                  <c:v>1</c:v>
                </c:pt>
                <c:pt idx="58">
                  <c:v>1</c:v>
                </c:pt>
                <c:pt idx="59">
                  <c:v>2</c:v>
                </c:pt>
                <c:pt idx="60">
                  <c:v>1</c:v>
                </c:pt>
                <c:pt idx="61">
                  <c:v>0</c:v>
                </c:pt>
                <c:pt idx="62">
                  <c:v>2</c:v>
                </c:pt>
                <c:pt idx="63">
                  <c:v>4</c:v>
                </c:pt>
                <c:pt idx="64">
                  <c:v>2</c:v>
                </c:pt>
                <c:pt idx="65">
                  <c:v>4</c:v>
                </c:pt>
                <c:pt idx="66">
                  <c:v>2</c:v>
                </c:pt>
                <c:pt idx="67">
                  <c:v>6</c:v>
                </c:pt>
                <c:pt idx="68">
                  <c:v>0</c:v>
                </c:pt>
                <c:pt idx="69">
                  <c:v>5</c:v>
                </c:pt>
                <c:pt idx="70">
                  <c:v>2</c:v>
                </c:pt>
                <c:pt idx="71">
                  <c:v>1</c:v>
                </c:pt>
                <c:pt idx="72">
                  <c:v>4</c:v>
                </c:pt>
                <c:pt idx="73">
                  <c:v>4</c:v>
                </c:pt>
                <c:pt idx="74">
                  <c:v>1</c:v>
                </c:pt>
                <c:pt idx="75">
                  <c:v>4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7</c:v>
                </c:pt>
                <c:pt idx="80">
                  <c:v>3</c:v>
                </c:pt>
                <c:pt idx="81">
                  <c:v>1</c:v>
                </c:pt>
                <c:pt idx="82">
                  <c:v>4</c:v>
                </c:pt>
                <c:pt idx="83">
                  <c:v>4</c:v>
                </c:pt>
                <c:pt idx="84">
                  <c:v>7</c:v>
                </c:pt>
                <c:pt idx="85">
                  <c:v>4</c:v>
                </c:pt>
                <c:pt idx="86">
                  <c:v>4</c:v>
                </c:pt>
                <c:pt idx="87">
                  <c:v>6</c:v>
                </c:pt>
                <c:pt idx="88">
                  <c:v>7</c:v>
                </c:pt>
                <c:pt idx="89">
                  <c:v>8</c:v>
                </c:pt>
                <c:pt idx="90">
                  <c:v>10</c:v>
                </c:pt>
                <c:pt idx="91">
                  <c:v>5</c:v>
                </c:pt>
                <c:pt idx="92">
                  <c:v>6</c:v>
                </c:pt>
                <c:pt idx="93">
                  <c:v>13</c:v>
                </c:pt>
                <c:pt idx="94">
                  <c:v>14</c:v>
                </c:pt>
                <c:pt idx="95">
                  <c:v>10</c:v>
                </c:pt>
                <c:pt idx="96">
                  <c:v>16</c:v>
                </c:pt>
                <c:pt idx="97">
                  <c:v>18</c:v>
                </c:pt>
                <c:pt idx="98">
                  <c:v>19</c:v>
                </c:pt>
                <c:pt idx="99">
                  <c:v>24</c:v>
                </c:pt>
                <c:pt idx="100">
                  <c:v>27</c:v>
                </c:pt>
                <c:pt idx="101">
                  <c:v>22</c:v>
                </c:pt>
                <c:pt idx="102">
                  <c:v>19</c:v>
                </c:pt>
                <c:pt idx="103">
                  <c:v>26</c:v>
                </c:pt>
                <c:pt idx="104">
                  <c:v>31</c:v>
                </c:pt>
                <c:pt idx="105">
                  <c:v>29</c:v>
                </c:pt>
                <c:pt idx="106">
                  <c:v>30</c:v>
                </c:pt>
                <c:pt idx="107">
                  <c:v>31</c:v>
                </c:pt>
                <c:pt idx="108">
                  <c:v>37</c:v>
                </c:pt>
                <c:pt idx="109">
                  <c:v>42</c:v>
                </c:pt>
                <c:pt idx="110">
                  <c:v>56</c:v>
                </c:pt>
                <c:pt idx="111">
                  <c:v>74</c:v>
                </c:pt>
                <c:pt idx="112">
                  <c:v>68</c:v>
                </c:pt>
                <c:pt idx="113">
                  <c:v>72</c:v>
                </c:pt>
                <c:pt idx="114">
                  <c:v>88</c:v>
                </c:pt>
                <c:pt idx="115">
                  <c:v>94</c:v>
                </c:pt>
                <c:pt idx="116">
                  <c:v>124</c:v>
                </c:pt>
                <c:pt idx="117">
                  <c:v>119</c:v>
                </c:pt>
                <c:pt idx="118">
                  <c:v>129</c:v>
                </c:pt>
                <c:pt idx="119">
                  <c:v>150</c:v>
                </c:pt>
                <c:pt idx="120">
                  <c:v>196</c:v>
                </c:pt>
                <c:pt idx="121">
                  <c:v>225</c:v>
                </c:pt>
                <c:pt idx="122">
                  <c:v>271</c:v>
                </c:pt>
                <c:pt idx="123">
                  <c:v>343</c:v>
                </c:pt>
                <c:pt idx="124">
                  <c:v>387</c:v>
                </c:pt>
                <c:pt idx="125">
                  <c:v>435</c:v>
                </c:pt>
                <c:pt idx="126">
                  <c:v>496</c:v>
                </c:pt>
                <c:pt idx="127">
                  <c:v>581</c:v>
                </c:pt>
                <c:pt idx="128">
                  <c:v>720</c:v>
                </c:pt>
                <c:pt idx="129">
                  <c:v>649</c:v>
                </c:pt>
                <c:pt idx="130">
                  <c:v>688</c:v>
                </c:pt>
                <c:pt idx="131">
                  <c:v>657</c:v>
                </c:pt>
                <c:pt idx="132">
                  <c:v>559</c:v>
                </c:pt>
                <c:pt idx="133">
                  <c:v>568</c:v>
                </c:pt>
                <c:pt idx="134">
                  <c:v>533</c:v>
                </c:pt>
                <c:pt idx="135">
                  <c:v>436</c:v>
                </c:pt>
                <c:pt idx="136">
                  <c:v>406</c:v>
                </c:pt>
                <c:pt idx="137">
                  <c:v>396</c:v>
                </c:pt>
                <c:pt idx="138">
                  <c:v>346</c:v>
                </c:pt>
                <c:pt idx="139">
                  <c:v>298</c:v>
                </c:pt>
                <c:pt idx="140">
                  <c:v>298</c:v>
                </c:pt>
                <c:pt idx="141">
                  <c:v>247</c:v>
                </c:pt>
                <c:pt idx="142">
                  <c:v>223</c:v>
                </c:pt>
                <c:pt idx="143">
                  <c:v>195</c:v>
                </c:pt>
                <c:pt idx="144">
                  <c:v>188</c:v>
                </c:pt>
                <c:pt idx="145">
                  <c:v>172</c:v>
                </c:pt>
                <c:pt idx="146">
                  <c:v>150</c:v>
                </c:pt>
                <c:pt idx="147">
                  <c:v>101</c:v>
                </c:pt>
                <c:pt idx="148">
                  <c:v>90</c:v>
                </c:pt>
                <c:pt idx="149">
                  <c:v>90</c:v>
                </c:pt>
                <c:pt idx="150">
                  <c:v>80</c:v>
                </c:pt>
                <c:pt idx="151">
                  <c:v>67</c:v>
                </c:pt>
                <c:pt idx="152">
                  <c:v>59</c:v>
                </c:pt>
                <c:pt idx="153">
                  <c:v>39</c:v>
                </c:pt>
                <c:pt idx="154">
                  <c:v>33</c:v>
                </c:pt>
                <c:pt idx="155">
                  <c:v>34</c:v>
                </c:pt>
                <c:pt idx="156">
                  <c:v>28</c:v>
                </c:pt>
                <c:pt idx="157">
                  <c:v>29</c:v>
                </c:pt>
                <c:pt idx="158">
                  <c:v>22</c:v>
                </c:pt>
                <c:pt idx="159">
                  <c:v>16</c:v>
                </c:pt>
                <c:pt idx="160">
                  <c:v>22</c:v>
                </c:pt>
                <c:pt idx="161">
                  <c:v>13</c:v>
                </c:pt>
                <c:pt idx="162">
                  <c:v>10</c:v>
                </c:pt>
                <c:pt idx="163">
                  <c:v>16</c:v>
                </c:pt>
                <c:pt idx="164">
                  <c:v>4</c:v>
                </c:pt>
                <c:pt idx="165">
                  <c:v>9</c:v>
                </c:pt>
                <c:pt idx="166">
                  <c:v>11</c:v>
                </c:pt>
                <c:pt idx="167">
                  <c:v>10</c:v>
                </c:pt>
                <c:pt idx="168">
                  <c:v>5</c:v>
                </c:pt>
                <c:pt idx="169">
                  <c:v>3</c:v>
                </c:pt>
                <c:pt idx="170">
                  <c:v>2</c:v>
                </c:pt>
                <c:pt idx="171">
                  <c:v>4</c:v>
                </c:pt>
                <c:pt idx="172">
                  <c:v>4</c:v>
                </c:pt>
                <c:pt idx="173">
                  <c:v>5</c:v>
                </c:pt>
                <c:pt idx="174">
                  <c:v>2</c:v>
                </c:pt>
                <c:pt idx="175">
                  <c:v>2</c:v>
                </c:pt>
                <c:pt idx="176">
                  <c:v>4</c:v>
                </c:pt>
                <c:pt idx="177">
                  <c:v>4</c:v>
                </c:pt>
                <c:pt idx="178">
                  <c:v>2</c:v>
                </c:pt>
                <c:pt idx="179">
                  <c:v>4</c:v>
                </c:pt>
                <c:pt idx="180">
                  <c:v>0</c:v>
                </c:pt>
                <c:pt idx="181">
                  <c:v>1</c:v>
                </c:pt>
                <c:pt idx="182">
                  <c:v>0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3</c:v>
                </c:pt>
                <c:pt idx="187">
                  <c:v>0</c:v>
                </c:pt>
                <c:pt idx="188">
                  <c:v>1</c:v>
                </c:pt>
                <c:pt idx="189">
                  <c:v>3</c:v>
                </c:pt>
                <c:pt idx="190">
                  <c:v>2</c:v>
                </c:pt>
                <c:pt idx="191">
                  <c:v>1</c:v>
                </c:pt>
                <c:pt idx="192">
                  <c:v>5</c:v>
                </c:pt>
                <c:pt idx="193">
                  <c:v>1</c:v>
                </c:pt>
                <c:pt idx="194">
                  <c:v>1</c:v>
                </c:pt>
                <c:pt idx="195">
                  <c:v>0</c:v>
                </c:pt>
                <c:pt idx="196">
                  <c:v>4</c:v>
                </c:pt>
                <c:pt idx="197">
                  <c:v>5</c:v>
                </c:pt>
                <c:pt idx="198">
                  <c:v>1</c:v>
                </c:pt>
                <c:pt idx="199">
                  <c:v>1</c:v>
                </c:pt>
                <c:pt idx="200">
                  <c:v>6</c:v>
                </c:pt>
                <c:pt idx="201">
                  <c:v>3</c:v>
                </c:pt>
                <c:pt idx="202">
                  <c:v>3</c:v>
                </c:pt>
                <c:pt idx="203">
                  <c:v>2</c:v>
                </c:pt>
                <c:pt idx="204">
                  <c:v>1</c:v>
                </c:pt>
                <c:pt idx="205">
                  <c:v>7</c:v>
                </c:pt>
                <c:pt idx="206">
                  <c:v>7</c:v>
                </c:pt>
                <c:pt idx="207">
                  <c:v>3</c:v>
                </c:pt>
                <c:pt idx="208">
                  <c:v>1</c:v>
                </c:pt>
                <c:pt idx="209">
                  <c:v>4</c:v>
                </c:pt>
                <c:pt idx="210">
                  <c:v>6</c:v>
                </c:pt>
                <c:pt idx="211">
                  <c:v>5</c:v>
                </c:pt>
                <c:pt idx="212">
                  <c:v>5</c:v>
                </c:pt>
                <c:pt idx="213">
                  <c:v>7</c:v>
                </c:pt>
                <c:pt idx="214">
                  <c:v>7</c:v>
                </c:pt>
                <c:pt idx="215">
                  <c:v>8</c:v>
                </c:pt>
                <c:pt idx="216">
                  <c:v>4</c:v>
                </c:pt>
                <c:pt idx="217">
                  <c:v>5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10</c:v>
                </c:pt>
                <c:pt idx="222">
                  <c:v>9</c:v>
                </c:pt>
                <c:pt idx="223">
                  <c:v>7</c:v>
                </c:pt>
                <c:pt idx="224">
                  <c:v>4</c:v>
                </c:pt>
                <c:pt idx="225">
                  <c:v>7</c:v>
                </c:pt>
                <c:pt idx="226">
                  <c:v>9</c:v>
                </c:pt>
                <c:pt idx="227">
                  <c:v>3</c:v>
                </c:pt>
                <c:pt idx="228">
                  <c:v>5</c:v>
                </c:pt>
                <c:pt idx="229">
                  <c:v>9</c:v>
                </c:pt>
                <c:pt idx="230">
                  <c:v>5</c:v>
                </c:pt>
                <c:pt idx="231">
                  <c:v>10</c:v>
                </c:pt>
                <c:pt idx="232">
                  <c:v>6</c:v>
                </c:pt>
                <c:pt idx="233">
                  <c:v>15</c:v>
                </c:pt>
                <c:pt idx="234">
                  <c:v>11</c:v>
                </c:pt>
                <c:pt idx="235">
                  <c:v>10</c:v>
                </c:pt>
                <c:pt idx="236">
                  <c:v>9</c:v>
                </c:pt>
                <c:pt idx="237">
                  <c:v>4</c:v>
                </c:pt>
                <c:pt idx="238">
                  <c:v>6</c:v>
                </c:pt>
                <c:pt idx="239">
                  <c:v>7</c:v>
                </c:pt>
                <c:pt idx="240">
                  <c:v>5</c:v>
                </c:pt>
                <c:pt idx="241">
                  <c:v>6</c:v>
                </c:pt>
                <c:pt idx="242">
                  <c:v>8</c:v>
                </c:pt>
                <c:pt idx="243">
                  <c:v>5</c:v>
                </c:pt>
                <c:pt idx="244">
                  <c:v>14</c:v>
                </c:pt>
                <c:pt idx="245">
                  <c:v>3</c:v>
                </c:pt>
                <c:pt idx="246">
                  <c:v>4</c:v>
                </c:pt>
                <c:pt idx="247">
                  <c:v>85</c:v>
                </c:pt>
                <c:pt idx="248">
                  <c:v>9</c:v>
                </c:pt>
                <c:pt idx="249">
                  <c:v>11</c:v>
                </c:pt>
                <c:pt idx="250">
                  <c:v>7</c:v>
                </c:pt>
                <c:pt idx="251">
                  <c:v>4</c:v>
                </c:pt>
                <c:pt idx="252">
                  <c:v>11</c:v>
                </c:pt>
                <c:pt idx="253">
                  <c:v>3</c:v>
                </c:pt>
                <c:pt idx="254">
                  <c:v>4</c:v>
                </c:pt>
                <c:pt idx="255">
                  <c:v>4</c:v>
                </c:pt>
                <c:pt idx="256">
                  <c:v>44</c:v>
                </c:pt>
                <c:pt idx="257">
                  <c:v>269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798016"/>
        <c:axId val="75799552"/>
      </c:barChart>
      <c:catAx>
        <c:axId val="757980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75799552"/>
        <c:crosses val="autoZero"/>
        <c:auto val="1"/>
        <c:lblAlgn val="ctr"/>
        <c:lblOffset val="100"/>
        <c:tickLblSkip val="32"/>
        <c:tickMarkSkip val="16"/>
        <c:noMultiLvlLbl val="0"/>
      </c:catAx>
      <c:valAx>
        <c:axId val="75799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75798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8AF7A-6BB7-4FFD-9339-D909FCDC27D2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8F820-275E-4595-AE84-5C5D63F12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09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8F820-275E-4595-AE84-5C5D63F12D3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69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8F820-275E-4595-AE84-5C5D63F12D3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69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8F820-275E-4595-AE84-5C5D63F12D3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69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2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78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30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521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78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5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59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43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96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2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33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34234-2F2A-4E8A-B362-D3DD20551215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3BC40-A2EB-4C85-883C-497C4EF2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6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9.png"/><Relationship Id="rId9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9.png"/><Relationship Id="rId9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2.png"/><Relationship Id="rId18" Type="http://schemas.openxmlformats.org/officeDocument/2006/relationships/image" Target="../media/image41.png"/><Relationship Id="rId26" Type="http://schemas.openxmlformats.org/officeDocument/2006/relationships/image" Target="../media/image49.png"/><Relationship Id="rId3" Type="http://schemas.openxmlformats.org/officeDocument/2006/relationships/image" Target="../media/image36.png"/><Relationship Id="rId21" Type="http://schemas.openxmlformats.org/officeDocument/2006/relationships/image" Target="../media/image44.png"/><Relationship Id="rId7" Type="http://schemas.openxmlformats.org/officeDocument/2006/relationships/image" Target="../media/image14.png"/><Relationship Id="rId12" Type="http://schemas.openxmlformats.org/officeDocument/2006/relationships/image" Target="../media/image21.png"/><Relationship Id="rId17" Type="http://schemas.openxmlformats.org/officeDocument/2006/relationships/image" Target="../media/image40.png"/><Relationship Id="rId25" Type="http://schemas.openxmlformats.org/officeDocument/2006/relationships/image" Target="../media/image48.png"/><Relationship Id="rId2" Type="http://schemas.openxmlformats.org/officeDocument/2006/relationships/image" Target="../media/image3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20.png"/><Relationship Id="rId24" Type="http://schemas.openxmlformats.org/officeDocument/2006/relationships/image" Target="../media/image47.png"/><Relationship Id="rId5" Type="http://schemas.openxmlformats.org/officeDocument/2006/relationships/image" Target="../media/image38.png"/><Relationship Id="rId15" Type="http://schemas.openxmlformats.org/officeDocument/2006/relationships/image" Target="../media/image24.png"/><Relationship Id="rId23" Type="http://schemas.openxmlformats.org/officeDocument/2006/relationships/image" Target="../media/image46.png"/><Relationship Id="rId10" Type="http://schemas.openxmlformats.org/officeDocument/2006/relationships/image" Target="../media/image17.png"/><Relationship Id="rId19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image" Target="../media/image16.png"/><Relationship Id="rId14" Type="http://schemas.openxmlformats.org/officeDocument/2006/relationships/image" Target="../media/image23.png"/><Relationship Id="rId22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51.emf"/><Relationship Id="rId7" Type="http://schemas.openxmlformats.org/officeDocument/2006/relationships/image" Target="../media/image55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10" Type="http://schemas.openxmlformats.org/officeDocument/2006/relationships/image" Target="../media/image58.emf"/><Relationship Id="rId4" Type="http://schemas.openxmlformats.org/officeDocument/2006/relationships/image" Target="../media/image52.emf"/><Relationship Id="rId9" Type="http://schemas.openxmlformats.org/officeDocument/2006/relationships/image" Target="../media/image5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Figure PP-1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0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3359" y="86786"/>
            <a:ext cx="2031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64683" y="1597222"/>
            <a:ext cx="2645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Decreased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sites (n=1555)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6" t="2554" r="20217" b="2647"/>
          <a:stretch/>
        </p:blipFill>
        <p:spPr bwMode="auto">
          <a:xfrm>
            <a:off x="2655674" y="2058888"/>
            <a:ext cx="3663620" cy="3477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/>
          <p:nvPr/>
        </p:nvCxnSpPr>
        <p:spPr>
          <a:xfrm flipV="1">
            <a:off x="5883526" y="2569090"/>
            <a:ext cx="632690" cy="36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79400" y="2296478"/>
            <a:ext cx="2241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Basophilic sites (n=517)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>
            <a:endCxn id="26" idx="1"/>
          </p:cNvCxnSpPr>
          <p:nvPr/>
        </p:nvCxnSpPr>
        <p:spPr>
          <a:xfrm flipV="1">
            <a:off x="5823317" y="4437112"/>
            <a:ext cx="512371" cy="3336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35688" y="4283223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Proline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-directed  sites (n=223)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658692" y="5049299"/>
            <a:ext cx="1049212" cy="2191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35318" y="4649972"/>
            <a:ext cx="2289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Acidophilic sites (n=208)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>
            <a:stCxn id="35" idx="3"/>
          </p:cNvCxnSpPr>
          <p:nvPr/>
        </p:nvCxnSpPr>
        <p:spPr>
          <a:xfrm>
            <a:off x="2341638" y="3465419"/>
            <a:ext cx="897715" cy="15484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06362" y="3311530"/>
            <a:ext cx="2035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Tyrosine sites (n=17)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239353" y="5013875"/>
            <a:ext cx="164390" cy="184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 flipV="1">
            <a:off x="2254580" y="2159277"/>
            <a:ext cx="733245" cy="7486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41774" y="1904999"/>
            <a:ext cx="211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Other sites (n=590)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64" y="4959224"/>
            <a:ext cx="1990001" cy="76417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645978"/>
            <a:ext cx="1990001" cy="76417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28" y="2222168"/>
            <a:ext cx="1990001" cy="764174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77137"/>
            <a:ext cx="1990001" cy="76417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62" y="3623002"/>
            <a:ext cx="1990001" cy="76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38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9863" y="1574339"/>
            <a:ext cx="2417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-sites (n=3586)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6" t="2554" r="20217" b="2647"/>
          <a:stretch/>
        </p:blipFill>
        <p:spPr bwMode="auto">
          <a:xfrm>
            <a:off x="2636991" y="2058889"/>
            <a:ext cx="3663622" cy="3477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8" t="2600" r="19981" b="2600"/>
          <a:stretch/>
        </p:blipFill>
        <p:spPr bwMode="auto">
          <a:xfrm>
            <a:off x="2556196" y="2058887"/>
            <a:ext cx="3744417" cy="347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V="1">
            <a:off x="5508524" y="2128889"/>
            <a:ext cx="447276" cy="3034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55800" y="1943671"/>
            <a:ext cx="2216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Basophilic sites (n=462)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099552" y="4055234"/>
            <a:ext cx="201061" cy="158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07737" y="4213236"/>
            <a:ext cx="2923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Proline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-directed  sites (n=1915)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>
            <a:stCxn id="12" idx="3"/>
          </p:cNvCxnSpPr>
          <p:nvPr/>
        </p:nvCxnSpPr>
        <p:spPr>
          <a:xfrm flipV="1">
            <a:off x="2487428" y="4412178"/>
            <a:ext cx="443772" cy="141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7504" y="4273932"/>
            <a:ext cx="2379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Acidophilic sites (n=433)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359" y="86786"/>
            <a:ext cx="2031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504" y="3125607"/>
            <a:ext cx="2035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Tyrosine sites (n=18)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115664" y="3292893"/>
            <a:ext cx="743528" cy="1404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40914" y="1756857"/>
            <a:ext cx="211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Other sites (n=758)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 flipV="1">
            <a:off x="2738211" y="2064634"/>
            <a:ext cx="611299" cy="3677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65" y="4543432"/>
            <a:ext cx="1990001" cy="76417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770" y="2198604"/>
            <a:ext cx="1990001" cy="76417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90" y="2070339"/>
            <a:ext cx="1990001" cy="76417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502665"/>
            <a:ext cx="1990001" cy="76417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79" y="3363138"/>
            <a:ext cx="1990001" cy="76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31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3359" y="86786"/>
            <a:ext cx="2031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64683" y="1597222"/>
            <a:ext cx="2645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Decreased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sites (n=1555)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6" t="2554" r="20217" b="2647"/>
          <a:stretch/>
        </p:blipFill>
        <p:spPr bwMode="auto">
          <a:xfrm>
            <a:off x="2655674" y="2058888"/>
            <a:ext cx="3663620" cy="3477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/>
          <p:nvPr/>
        </p:nvCxnSpPr>
        <p:spPr>
          <a:xfrm flipV="1">
            <a:off x="5883526" y="2569090"/>
            <a:ext cx="632690" cy="36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79400" y="2296478"/>
            <a:ext cx="2241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Basophilic sites (n=517)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>
            <a:endCxn id="26" idx="1"/>
          </p:cNvCxnSpPr>
          <p:nvPr/>
        </p:nvCxnSpPr>
        <p:spPr>
          <a:xfrm flipV="1">
            <a:off x="5823317" y="4437112"/>
            <a:ext cx="512371" cy="3336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35688" y="4283223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Proline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-directed  sites (n=223)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658692" y="5049299"/>
            <a:ext cx="1049212" cy="2191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35318" y="4649972"/>
            <a:ext cx="2289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Acidophilic sites (n=208)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>
            <a:stCxn id="35" idx="3"/>
          </p:cNvCxnSpPr>
          <p:nvPr/>
        </p:nvCxnSpPr>
        <p:spPr>
          <a:xfrm>
            <a:off x="2341638" y="3465419"/>
            <a:ext cx="897715" cy="15484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06362" y="3311530"/>
            <a:ext cx="2035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Tyrosine sites (n=17)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239353" y="5013875"/>
            <a:ext cx="164390" cy="184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 flipV="1">
            <a:off x="2254580" y="2159277"/>
            <a:ext cx="733245" cy="7486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41774" y="1904999"/>
            <a:ext cx="211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Other sites (n=590)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643" y="2548849"/>
            <a:ext cx="1990800" cy="7644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65" y="4957748"/>
            <a:ext cx="1990800" cy="7644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69" y="2178914"/>
            <a:ext cx="1990800" cy="7644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643" y="4575508"/>
            <a:ext cx="1990800" cy="7644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62" y="3543497"/>
            <a:ext cx="1990800" cy="76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9863" y="1574339"/>
            <a:ext cx="2417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-sites (n=3586)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6" t="2554" r="20217" b="2647"/>
          <a:stretch/>
        </p:blipFill>
        <p:spPr bwMode="auto">
          <a:xfrm>
            <a:off x="2636991" y="2058889"/>
            <a:ext cx="3663622" cy="3477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8" t="2600" r="19981" b="2600"/>
          <a:stretch/>
        </p:blipFill>
        <p:spPr bwMode="auto">
          <a:xfrm>
            <a:off x="2556196" y="2058887"/>
            <a:ext cx="3744417" cy="347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V="1">
            <a:off x="5508524" y="2128889"/>
            <a:ext cx="447276" cy="3034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55800" y="1943671"/>
            <a:ext cx="2216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Basophilic sites (n=462)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099552" y="4055234"/>
            <a:ext cx="201061" cy="158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07737" y="4213236"/>
            <a:ext cx="2923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Proline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-directed  sites (n=1915)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>
            <a:stCxn id="12" idx="3"/>
          </p:cNvCxnSpPr>
          <p:nvPr/>
        </p:nvCxnSpPr>
        <p:spPr>
          <a:xfrm flipV="1">
            <a:off x="2487428" y="4412178"/>
            <a:ext cx="443772" cy="141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7504" y="4273932"/>
            <a:ext cx="2379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Acidophilic sites (n=433)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359" y="86786"/>
            <a:ext cx="2031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504" y="3125607"/>
            <a:ext cx="2035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Tyrosine sites (n=18)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115664" y="3292893"/>
            <a:ext cx="743528" cy="1404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40914" y="1756857"/>
            <a:ext cx="211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Other sites (n=758)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 flipV="1">
            <a:off x="2738211" y="2064634"/>
            <a:ext cx="611299" cy="3677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69" y="4588530"/>
            <a:ext cx="1990800" cy="7644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472" y="2223227"/>
            <a:ext cx="1990800" cy="7644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99" y="2050139"/>
            <a:ext cx="1990800" cy="7644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21013"/>
            <a:ext cx="1990800" cy="76448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9" y="3369754"/>
            <a:ext cx="1990800" cy="76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32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6" t="2554" r="20217" b="2647"/>
          <a:stretch/>
        </p:blipFill>
        <p:spPr bwMode="auto">
          <a:xfrm flipH="1">
            <a:off x="2591688" y="2058887"/>
            <a:ext cx="3744000" cy="347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3359" y="86786"/>
            <a:ext cx="2031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451" y="1017846"/>
            <a:ext cx="3983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Decreased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sites (n=1555)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2747047" y="2699657"/>
            <a:ext cx="345777" cy="816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4674" y="1772816"/>
            <a:ext cx="2241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Basophilic sites (n=517)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2747047" y="4673008"/>
            <a:ext cx="465168" cy="2848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94422" y="3624993"/>
            <a:ext cx="2151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Proline-directed sites (n=223)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5265767" y="5295379"/>
            <a:ext cx="1488009" cy="109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160568" y="4149080"/>
            <a:ext cx="2289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Acidophilic sites (n=208)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5810284" y="3985553"/>
            <a:ext cx="417900" cy="10867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161684" y="279600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Tyrosine sites (n=17)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5645894" y="5046143"/>
            <a:ext cx="164390" cy="184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151959" y="1340768"/>
            <a:ext cx="2290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Other sites (n=590)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76" y="2422108"/>
            <a:ext cx="2408868" cy="9250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681" y="4736226"/>
            <a:ext cx="2408868" cy="9250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953" y="1656942"/>
            <a:ext cx="2408868" cy="9250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50" y="4210497"/>
            <a:ext cx="2408868" cy="9250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390" y="3152050"/>
            <a:ext cx="2408868" cy="925022"/>
          </a:xfrm>
          <a:prstGeom prst="rect">
            <a:avLst/>
          </a:prstGeom>
        </p:spPr>
      </p:pic>
      <p:cxnSp>
        <p:nvCxnSpPr>
          <p:cNvPr id="43" name="Straight Connector 42"/>
          <p:cNvCxnSpPr>
            <a:endCxn id="5" idx="1"/>
          </p:cNvCxnSpPr>
          <p:nvPr/>
        </p:nvCxnSpPr>
        <p:spPr>
          <a:xfrm flipV="1">
            <a:off x="5728089" y="2119453"/>
            <a:ext cx="364864" cy="534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6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6" t="2554" r="20217" b="2647"/>
          <a:stretch/>
        </p:blipFill>
        <p:spPr bwMode="auto">
          <a:xfrm flipH="1">
            <a:off x="2597124" y="2050141"/>
            <a:ext cx="3663622" cy="3477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8" t="2600" r="19981" b="2600"/>
          <a:stretch/>
        </p:blipFill>
        <p:spPr bwMode="auto">
          <a:xfrm flipH="1">
            <a:off x="2597124" y="2050139"/>
            <a:ext cx="3744417" cy="347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Straight Connector 25"/>
          <p:cNvCxnSpPr/>
          <p:nvPr/>
        </p:nvCxnSpPr>
        <p:spPr>
          <a:xfrm flipH="1">
            <a:off x="2650858" y="2391734"/>
            <a:ext cx="792393" cy="914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2765860" y="4399456"/>
            <a:ext cx="187424" cy="784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5971583" y="4546552"/>
            <a:ext cx="183110" cy="3347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6081077" y="3424636"/>
            <a:ext cx="449863" cy="1358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561674" y="2152632"/>
            <a:ext cx="519403" cy="3876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7484" y="1458981"/>
            <a:ext cx="2148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Basophilic sites (n=462)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398" y="3324334"/>
            <a:ext cx="2094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Proline-directed sites (n=1915)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91321" y="4138194"/>
            <a:ext cx="2021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Acidophilic sites (n=433)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359" y="86786"/>
            <a:ext cx="2031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57071" y="2805105"/>
            <a:ext cx="246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Tyrosine sites (n=18)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22342" y="1362940"/>
            <a:ext cx="230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Other sites (n=758)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182" y="4748311"/>
            <a:ext cx="2189880" cy="8409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85" y="2067123"/>
            <a:ext cx="2408868" cy="9250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583" y="1700808"/>
            <a:ext cx="2408868" cy="9250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74" y="3914176"/>
            <a:ext cx="2408868" cy="92502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997" y="3140968"/>
            <a:ext cx="2189880" cy="84092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456671" y="1021354"/>
            <a:ext cx="3958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-sites (n=3586)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32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04248" y="76314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Decreased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07362" y="127661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44208" y="113811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Adjust background by </a:t>
            </a:r>
            <a:r>
              <a:rPr lang="en-US" dirty="0" err="1" smtClean="0"/>
              <a:t>unchange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196156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64" y="2753648"/>
            <a:ext cx="1255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Basophilic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545736"/>
            <a:ext cx="1255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Proline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-52428" y="4481840"/>
            <a:ext cx="1255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Acidophilic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64" y="5341767"/>
            <a:ext cx="1255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Tyrosine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7504" y="6139088"/>
            <a:ext cx="1255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28" y="1800620"/>
            <a:ext cx="1800000" cy="6912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741" y="1787024"/>
            <a:ext cx="1800000" cy="6912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28" y="1787024"/>
            <a:ext cx="1800000" cy="6912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72" y="1787024"/>
            <a:ext cx="1800000" cy="69121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688024" y="127661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299992" y="76878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Increased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26" y="4279177"/>
            <a:ext cx="1800000" cy="69121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410" y="2592708"/>
            <a:ext cx="1800000" cy="69121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28" y="5978148"/>
            <a:ext cx="1800000" cy="69121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28" y="3384796"/>
            <a:ext cx="1800000" cy="69121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144346"/>
            <a:ext cx="1800000" cy="69121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741" y="4279177"/>
            <a:ext cx="1800000" cy="69121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741" y="2592708"/>
            <a:ext cx="1800000" cy="69121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741" y="5978148"/>
            <a:ext cx="1800000" cy="69121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384796"/>
            <a:ext cx="1800000" cy="69121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741" y="5152335"/>
            <a:ext cx="1800000" cy="69121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410" y="2592708"/>
            <a:ext cx="1800000" cy="69121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410" y="4277813"/>
            <a:ext cx="1800000" cy="69121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28" y="5978148"/>
            <a:ext cx="1800000" cy="69121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608" y="3384796"/>
            <a:ext cx="1800000" cy="69121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28" y="5152335"/>
            <a:ext cx="1800000" cy="69121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741" y="4277813"/>
            <a:ext cx="1800000" cy="69121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64" y="2592708"/>
            <a:ext cx="1800000" cy="69121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64" y="5978148"/>
            <a:ext cx="1800000" cy="69121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64" y="3384796"/>
            <a:ext cx="1800000" cy="69121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64" y="5144346"/>
            <a:ext cx="1800000" cy="6912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46901"/>
            <a:ext cx="1800000" cy="691213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837838" y="77569"/>
            <a:ext cx="24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Unchanged (0.9-1.1)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839544" y="114069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Adjust background by </a:t>
            </a:r>
            <a:r>
              <a:rPr lang="en-US" dirty="0" err="1" smtClean="0"/>
              <a:t>unchange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49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854242" y="896163"/>
            <a:ext cx="2362200" cy="177505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505200" y="900381"/>
            <a:ext cx="2362200" cy="195255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72200" y="896392"/>
            <a:ext cx="2362200" cy="177505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54242" y="3282549"/>
            <a:ext cx="2362200" cy="160759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505200" y="3282549"/>
            <a:ext cx="2362200" cy="160759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172200" y="3283184"/>
            <a:ext cx="2362200" cy="158514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548680"/>
            <a:ext cx="3023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Protein Phosphorylation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49962" y="550350"/>
            <a:ext cx="2931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Cytoskeletal Regulation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16168" y="566392"/>
            <a:ext cx="295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Vesicle Trafficking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442" y="947047"/>
            <a:ext cx="1707833" cy="189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67464" y="2937520"/>
            <a:ext cx="299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GTPase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Regulation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425" y="3498422"/>
            <a:ext cx="1885950" cy="1267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554730" y="2937520"/>
            <a:ext cx="226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Cell-Cell Adhesion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458" y="98048"/>
            <a:ext cx="754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Classification of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Kinase A Targets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417" y="1048682"/>
            <a:ext cx="188595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333" y="953432"/>
            <a:ext cx="1885950" cy="168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368581"/>
            <a:ext cx="188595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221730" y="2708920"/>
            <a:ext cx="226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 Processing/ Translation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854242" y="5281996"/>
            <a:ext cx="2362200" cy="123363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505200" y="5281996"/>
            <a:ext cx="2362200" cy="123363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172200" y="5278635"/>
            <a:ext cx="2362200" cy="121508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1560" y="494116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Transcriptional Regulation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57600" y="49411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Proteolysis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24600" y="49411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Transport/ Other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5480775"/>
            <a:ext cx="1885950" cy="848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407" y="5538426"/>
            <a:ext cx="1885950" cy="639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417" y="3584147"/>
            <a:ext cx="1885950" cy="1058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5383018"/>
            <a:ext cx="1885950" cy="1058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567464" y="67272"/>
            <a:ext cx="8147410" cy="653008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53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298304"/>
            <a:ext cx="364013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680249"/>
            <a:ext cx="3663950" cy="274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41154"/>
            <a:ext cx="3657600" cy="274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10200" y="-99392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Proline</a:t>
            </a:r>
            <a:r>
              <a:rPr lang="en-US" sz="2400" b="1" dirty="0" smtClean="0"/>
              <a:t>-Directed Targets</a:t>
            </a:r>
            <a:endParaRPr lang="en-US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1752600" y="-75329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Basophilic Targets</a:t>
            </a:r>
            <a:endParaRPr lang="en-US" sz="2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752600" y="3284984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Acidophilic Targets</a:t>
            </a:r>
            <a:endParaRPr lang="en-US" sz="2400" b="1" dirty="0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0" y="3680249"/>
            <a:ext cx="3663950" cy="274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5715000" y="3284984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S/T-Rich Targets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6428212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Response to Vasopressin, Log</a:t>
            </a:r>
            <a:r>
              <a:rPr lang="en-US" b="1" dirty="0" smtClean="0"/>
              <a:t>2</a:t>
            </a:r>
            <a:r>
              <a:rPr lang="en-US" sz="2400" b="1" dirty="0" smtClean="0"/>
              <a:t>(Vasopressin/Control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59" name="TextBox 58"/>
          <p:cNvSpPr txBox="1"/>
          <p:nvPr/>
        </p:nvSpPr>
        <p:spPr>
          <a:xfrm rot="16200000">
            <a:off x="-2483792" y="3099227"/>
            <a:ext cx="5886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Response to PKA Deletion, Log</a:t>
            </a:r>
            <a:r>
              <a:rPr lang="en-US" b="1" dirty="0" smtClean="0"/>
              <a:t>2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dKO</a:t>
            </a:r>
            <a:r>
              <a:rPr lang="en-US" sz="2400" b="1" dirty="0" smtClean="0"/>
              <a:t>/Control)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6590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05" y="367484"/>
            <a:ext cx="5115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73" y="2389224"/>
            <a:ext cx="5115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79055" y="90485"/>
            <a:ext cx="5115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39998" y="3686955"/>
            <a:ext cx="5115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844" y="74659"/>
            <a:ext cx="1083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PP1.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107" y="116632"/>
            <a:ext cx="4157915" cy="3381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381" y="3515966"/>
            <a:ext cx="4126515" cy="334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3" y="2617627"/>
            <a:ext cx="4092448" cy="191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4" y="4820871"/>
            <a:ext cx="4106518" cy="1848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52" y="385060"/>
            <a:ext cx="3948554" cy="2127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627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39102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Original Panel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0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37310" y="116633"/>
            <a:ext cx="8678090" cy="57606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Histograms: SILAC-based proteomics (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358596" y="4509120"/>
            <a:ext cx="2209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en-US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dKO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/Ctrl)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16200000">
            <a:off x="-661072" y="2521205"/>
            <a:ext cx="2209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12350" y="1318161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1500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511686" y="2170542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511686" y="3892947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513302" y="3034858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4135437" y="4221088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5568915" y="4221088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6984967" y="4221088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1289315" y="4221088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endParaRPr lang="en-US" sz="1600" dirty="0"/>
          </a:p>
        </p:txBody>
      </p:sp>
      <p:sp>
        <p:nvSpPr>
          <p:cNvPr id="23" name="Rectangle 22"/>
          <p:cNvSpPr/>
          <p:nvPr/>
        </p:nvSpPr>
        <p:spPr>
          <a:xfrm>
            <a:off x="2702483" y="4221088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endParaRPr lang="en-US" sz="1600" dirty="0"/>
          </a:p>
        </p:txBody>
      </p:sp>
      <p:pic>
        <p:nvPicPr>
          <p:cNvPr id="24" name="Picture 2" descr="L:\Lab-Knepper\Knepper_Lab\HyunJun\Data_RNASeq\PKA_KO_RNASeq_Hiseq\Rdata_PKA_KO\Rplot_histogram_Phospho_protein_1215201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8" b="11792"/>
          <a:stretch/>
        </p:blipFill>
        <p:spPr bwMode="auto">
          <a:xfrm>
            <a:off x="1114632" y="1190654"/>
            <a:ext cx="6697728" cy="303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2858529" y="899428"/>
            <a:ext cx="3239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Phosphopeptides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(13,895)</a:t>
            </a:r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486" y="1459880"/>
            <a:ext cx="2913560" cy="111882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38176"/>
            <a:ext cx="2913560" cy="11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9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727194"/>
            <a:ext cx="6594990" cy="3382677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37310" y="116633"/>
            <a:ext cx="8678090" cy="57606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Histograms: SILAC-based proteomics (total and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44272" y="2311872"/>
            <a:ext cx="3239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Phosphopeptides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(13,895)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259181" y="6309320"/>
            <a:ext cx="22097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en-US" sz="20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dKO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/Ctrl)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 rot="16200000">
            <a:off x="-796180" y="4182468"/>
            <a:ext cx="22097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457200" y="2748878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1500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457200" y="3801290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457200" y="5883719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457200" y="4855582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4023363" y="6048674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5425437" y="6048674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6849291" y="6048674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1184364" y="6048674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endParaRPr lang="en-US" sz="1600" dirty="0"/>
          </a:p>
        </p:txBody>
      </p:sp>
      <p:sp>
        <p:nvSpPr>
          <p:cNvPr id="23" name="Rectangle 22"/>
          <p:cNvSpPr/>
          <p:nvPr/>
        </p:nvSpPr>
        <p:spPr>
          <a:xfrm>
            <a:off x="2608218" y="6048674"/>
            <a:ext cx="68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endParaRPr lang="en-US" sz="16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803" y="2780928"/>
            <a:ext cx="2913560" cy="111882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457" y="2780928"/>
            <a:ext cx="2913560" cy="11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3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7671457"/>
              </p:ext>
            </p:extLst>
          </p:nvPr>
        </p:nvGraphicFramePr>
        <p:xfrm>
          <a:off x="539552" y="1034734"/>
          <a:ext cx="8064896" cy="3861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 flipV="1">
            <a:off x="4478784" y="1320448"/>
            <a:ext cx="0" cy="3173763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5076944" y="1320448"/>
            <a:ext cx="0" cy="3173763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-1267037" y="2706145"/>
            <a:ext cx="3298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Number of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phosphopeptides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35828" y="4807024"/>
            <a:ext cx="3552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en-US" sz="14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dKO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/Ctrl)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08300" y="825124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Decreased (n=1266)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00788" y="825125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(n=2836)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00" y="1132902"/>
            <a:ext cx="2913560" cy="11188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132902"/>
            <a:ext cx="2913560" cy="111882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0005" y="188640"/>
            <a:ext cx="51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35628" y="14799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Bin number 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9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rot="16200000">
            <a:off x="-1352292" y="2530264"/>
            <a:ext cx="3298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Number of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phosphopeptides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5828" y="4653136"/>
            <a:ext cx="3552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en-US" sz="14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dKO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/Ctrl)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05" y="188640"/>
            <a:ext cx="51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2817663"/>
              </p:ext>
            </p:extLst>
          </p:nvPr>
        </p:nvGraphicFramePr>
        <p:xfrm>
          <a:off x="428544" y="890719"/>
          <a:ext cx="8112224" cy="3834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65894"/>
            <a:ext cx="2913560" cy="11188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165893"/>
            <a:ext cx="2913560" cy="111882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64284" y="875019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Decreased (n=1266)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56772" y="87502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(n=2836)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4311676" y="1159808"/>
            <a:ext cx="0" cy="3173763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32040" y="1159808"/>
            <a:ext cx="0" cy="3173763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317617"/>
            <a:ext cx="2913560" cy="11188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317617"/>
            <a:ext cx="2913560" cy="11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3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7343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47664" y="3326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Bin number 129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34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4783019"/>
              </p:ext>
            </p:extLst>
          </p:nvPr>
        </p:nvGraphicFramePr>
        <p:xfrm>
          <a:off x="-1404664" y="1412776"/>
          <a:ext cx="1238537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47664" y="3326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Bin number 257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99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6296</TotalTime>
  <Words>363</Words>
  <Application>Microsoft Office PowerPoint</Application>
  <PresentationFormat>On-screen Show (4:3)</PresentationFormat>
  <Paragraphs>120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Figure PP-1</vt:lpstr>
      <vt:lpstr>PowerPoint Presentation</vt:lpstr>
      <vt:lpstr>PowerPoint Presentation</vt:lpstr>
      <vt:lpstr>Histograms: SILAC-based proteomics (phospho)</vt:lpstr>
      <vt:lpstr>Histograms: SILAC-based proteomics (total and phospho)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NHLBI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PP1</dc:title>
  <dc:creator>Isobe, Kiyoshi (NIH/NHLBI) [F]</dc:creator>
  <cp:lastModifiedBy>Isobe, Kiyoshi (NIH/NHLBI) [F]</cp:lastModifiedBy>
  <cp:revision>66</cp:revision>
  <cp:lastPrinted>2016-12-02T22:20:12Z</cp:lastPrinted>
  <dcterms:created xsi:type="dcterms:W3CDTF">2016-11-28T19:41:09Z</dcterms:created>
  <dcterms:modified xsi:type="dcterms:W3CDTF">2017-01-23T20:06:12Z</dcterms:modified>
</cp:coreProperties>
</file>